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33"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F31B9A-9191-41D9-A055-E5C014120BA6}" v="286" dt="2025-07-29T14:22:03.02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1" autoAdjust="0"/>
    <p:restoredTop sz="92621" autoAdjust="0"/>
  </p:normalViewPr>
  <p:slideViewPr>
    <p:cSldViewPr snapToGrid="0" snapToObjects="1">
      <p:cViewPr varScale="1">
        <p:scale>
          <a:sx n="99" d="100"/>
          <a:sy n="99" d="100"/>
        </p:scale>
        <p:origin x="99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a Ken" userId="1a0af9e6d4576a6e" providerId="LiveId" clId="{B9F31B9A-9191-41D9-A055-E5C014120BA6}"/>
    <pc:docChg chg="undo redo custSel addSld delSld modSld">
      <pc:chgData name="Kaya Ken" userId="1a0af9e6d4576a6e" providerId="LiveId" clId="{B9F31B9A-9191-41D9-A055-E5C014120BA6}" dt="2025-07-29T14:25:53.323" v="11965" actId="113"/>
      <pc:docMkLst>
        <pc:docMk/>
      </pc:docMkLst>
      <pc:sldChg chg="modSp mod">
        <pc:chgData name="Kaya Ken" userId="1a0af9e6d4576a6e" providerId="LiveId" clId="{B9F31B9A-9191-41D9-A055-E5C014120BA6}" dt="2025-07-28T15:01:27.254" v="10787" actId="6549"/>
        <pc:sldMkLst>
          <pc:docMk/>
          <pc:sldMk cId="1553432724" sldId="262"/>
        </pc:sldMkLst>
        <pc:spChg chg="mod">
          <ac:chgData name="Kaya Ken" userId="1a0af9e6d4576a6e" providerId="LiveId" clId="{B9F31B9A-9191-41D9-A055-E5C014120BA6}" dt="2025-07-28T15:01:27.254" v="10787" actId="6549"/>
          <ac:spMkLst>
            <pc:docMk/>
            <pc:sldMk cId="1553432724" sldId="262"/>
            <ac:spMk id="7" creationId="{0BFEC426-B615-E549-83E5-140FD588BC64}"/>
          </ac:spMkLst>
        </pc:spChg>
      </pc:sldChg>
      <pc:sldChg chg="addSp modSp mod">
        <pc:chgData name="Kaya Ken" userId="1a0af9e6d4576a6e" providerId="LiveId" clId="{B9F31B9A-9191-41D9-A055-E5C014120BA6}" dt="2025-07-28T15:01:02.719" v="10781" actId="2711"/>
        <pc:sldMkLst>
          <pc:docMk/>
          <pc:sldMk cId="3288665831" sldId="263"/>
        </pc:sldMkLst>
        <pc:spChg chg="mod">
          <ac:chgData name="Kaya Ken" userId="1a0af9e6d4576a6e" providerId="LiveId" clId="{B9F31B9A-9191-41D9-A055-E5C014120BA6}" dt="2025-07-28T15:01:02.719" v="10781" actId="2711"/>
          <ac:spMkLst>
            <pc:docMk/>
            <pc:sldMk cId="3288665831" sldId="263"/>
            <ac:spMk id="5" creationId="{1B07C49E-AFFC-EC46-8930-E4D428F5F943}"/>
          </ac:spMkLst>
        </pc:spChg>
        <pc:graphicFrameChg chg="add mod modGraphic">
          <ac:chgData name="Kaya Ken" userId="1a0af9e6d4576a6e" providerId="LiveId" clId="{B9F31B9A-9191-41D9-A055-E5C014120BA6}" dt="2025-07-24T15:33:38.150" v="5785" actId="14100"/>
          <ac:graphicFrameMkLst>
            <pc:docMk/>
            <pc:sldMk cId="3288665831" sldId="263"/>
            <ac:graphicFrameMk id="2" creationId="{BF3FC1E8-4E8B-0BF8-820C-1DE629DAE37A}"/>
          </ac:graphicFrameMkLst>
        </pc:graphicFrameChg>
      </pc:sldChg>
      <pc:sldChg chg="addSp delSp modSp mod">
        <pc:chgData name="Kaya Ken" userId="1a0af9e6d4576a6e" providerId="LiveId" clId="{B9F31B9A-9191-41D9-A055-E5C014120BA6}" dt="2025-07-28T15:02:59.441" v="10793" actId="14100"/>
        <pc:sldMkLst>
          <pc:docMk/>
          <pc:sldMk cId="2987552906" sldId="264"/>
        </pc:sldMkLst>
        <pc:spChg chg="mod">
          <ac:chgData name="Kaya Ken" userId="1a0af9e6d4576a6e" providerId="LiveId" clId="{B9F31B9A-9191-41D9-A055-E5C014120BA6}" dt="2025-07-28T15:02:59.441" v="10793" actId="14100"/>
          <ac:spMkLst>
            <pc:docMk/>
            <pc:sldMk cId="2987552906" sldId="264"/>
            <ac:spMk id="5" creationId="{1B07C49E-AFFC-EC46-8930-E4D428F5F943}"/>
          </ac:spMkLst>
        </pc:spChg>
        <pc:graphicFrameChg chg="add mod modGraphic">
          <ac:chgData name="Kaya Ken" userId="1a0af9e6d4576a6e" providerId="LiveId" clId="{B9F31B9A-9191-41D9-A055-E5C014120BA6}" dt="2025-07-22T17:22:24.099" v="5707" actId="20577"/>
          <ac:graphicFrameMkLst>
            <pc:docMk/>
            <pc:sldMk cId="2987552906" sldId="264"/>
            <ac:graphicFrameMk id="2" creationId="{16E7CE16-1483-398F-A91F-0F50F0E1640B}"/>
          </ac:graphicFrameMkLst>
        </pc:graphicFrameChg>
      </pc:sldChg>
      <pc:sldChg chg="addSp delSp modSp mod">
        <pc:chgData name="Kaya Ken" userId="1a0af9e6d4576a6e" providerId="LiveId" clId="{B9F31B9A-9191-41D9-A055-E5C014120BA6}" dt="2025-07-28T15:07:16.304" v="10817" actId="1076"/>
        <pc:sldMkLst>
          <pc:docMk/>
          <pc:sldMk cId="1578726356" sldId="265"/>
        </pc:sldMkLst>
        <pc:spChg chg="mod">
          <ac:chgData name="Kaya Ken" userId="1a0af9e6d4576a6e" providerId="LiveId" clId="{B9F31B9A-9191-41D9-A055-E5C014120BA6}" dt="2025-07-28T15:07:16.304" v="10817" actId="1076"/>
          <ac:spMkLst>
            <pc:docMk/>
            <pc:sldMk cId="1578726356" sldId="265"/>
            <ac:spMk id="5" creationId="{1B07C49E-AFFC-EC46-8930-E4D428F5F943}"/>
          </ac:spMkLst>
        </pc:spChg>
      </pc:sldChg>
      <pc:sldChg chg="addSp delSp modSp mod">
        <pc:chgData name="Kaya Ken" userId="1a0af9e6d4576a6e" providerId="LiveId" clId="{B9F31B9A-9191-41D9-A055-E5C014120BA6}" dt="2025-07-28T15:04:23.418" v="10800" actId="14100"/>
        <pc:sldMkLst>
          <pc:docMk/>
          <pc:sldMk cId="779971636" sldId="266"/>
        </pc:sldMkLst>
        <pc:spChg chg="mod">
          <ac:chgData name="Kaya Ken" userId="1a0af9e6d4576a6e" providerId="LiveId" clId="{B9F31B9A-9191-41D9-A055-E5C014120BA6}" dt="2025-07-28T15:04:23.418" v="10800" actId="14100"/>
          <ac:spMkLst>
            <pc:docMk/>
            <pc:sldMk cId="779971636" sldId="266"/>
            <ac:spMk id="5" creationId="{1B07C49E-AFFC-EC46-8930-E4D428F5F943}"/>
          </ac:spMkLst>
        </pc:spChg>
      </pc:sldChg>
      <pc:sldChg chg="addSp delSp modSp mod">
        <pc:chgData name="Kaya Ken" userId="1a0af9e6d4576a6e" providerId="LiveId" clId="{B9F31B9A-9191-41D9-A055-E5C014120BA6}" dt="2025-07-28T17:35:54.460" v="11599" actId="14100"/>
        <pc:sldMkLst>
          <pc:docMk/>
          <pc:sldMk cId="3865605948" sldId="269"/>
        </pc:sldMkLst>
        <pc:spChg chg="mod">
          <ac:chgData name="Kaya Ken" userId="1a0af9e6d4576a6e" providerId="LiveId" clId="{B9F31B9A-9191-41D9-A055-E5C014120BA6}" dt="2025-07-28T17:35:54.460" v="11599" actId="14100"/>
          <ac:spMkLst>
            <pc:docMk/>
            <pc:sldMk cId="3865605948" sldId="269"/>
            <ac:spMk id="3" creationId="{373827F3-F386-AA4E-80ED-D86DEF8C158D}"/>
          </ac:spMkLst>
        </pc:spChg>
        <pc:picChg chg="add mod">
          <ac:chgData name="Kaya Ken" userId="1a0af9e6d4576a6e" providerId="LiveId" clId="{B9F31B9A-9191-41D9-A055-E5C014120BA6}" dt="2025-07-24T16:26:00.029" v="7439" actId="1076"/>
          <ac:picMkLst>
            <pc:docMk/>
            <pc:sldMk cId="3865605948" sldId="269"/>
            <ac:picMk id="7" creationId="{97875AA6-40AF-E6A7-5F8E-9D22E54BB623}"/>
          </ac:picMkLst>
        </pc:picChg>
      </pc:sldChg>
      <pc:sldChg chg="addSp delSp modSp mod setBg">
        <pc:chgData name="Kaya Ken" userId="1a0af9e6d4576a6e" providerId="LiveId" clId="{B9F31B9A-9191-41D9-A055-E5C014120BA6}" dt="2025-07-28T17:37:09.378" v="11602" actId="122"/>
        <pc:sldMkLst>
          <pc:docMk/>
          <pc:sldMk cId="2727850971" sldId="270"/>
        </pc:sldMkLst>
        <pc:spChg chg="mod">
          <ac:chgData name="Kaya Ken" userId="1a0af9e6d4576a6e" providerId="LiveId" clId="{B9F31B9A-9191-41D9-A055-E5C014120BA6}" dt="2025-07-24T16:57:15.689" v="7946" actId="26606"/>
          <ac:spMkLst>
            <pc:docMk/>
            <pc:sldMk cId="2727850971" sldId="270"/>
            <ac:spMk id="3" creationId="{86E60219-AE1B-47B6-9A1D-F2865D04BE52}"/>
          </ac:spMkLst>
        </pc:spChg>
        <pc:spChg chg="mod ord">
          <ac:chgData name="Kaya Ken" userId="1a0af9e6d4576a6e" providerId="LiveId" clId="{B9F31B9A-9191-41D9-A055-E5C014120BA6}" dt="2025-07-24T16:57:15.689" v="7946" actId="26606"/>
          <ac:spMkLst>
            <pc:docMk/>
            <pc:sldMk cId="2727850971" sldId="270"/>
            <ac:spMk id="4" creationId="{D528596A-0847-664A-9D47-5096383E5E09}"/>
          </ac:spMkLst>
        </pc:spChg>
        <pc:spChg chg="mod ord">
          <ac:chgData name="Kaya Ken" userId="1a0af9e6d4576a6e" providerId="LiveId" clId="{B9F31B9A-9191-41D9-A055-E5C014120BA6}" dt="2025-07-28T17:37:09.378" v="11602" actId="122"/>
          <ac:spMkLst>
            <pc:docMk/>
            <pc:sldMk cId="2727850971" sldId="270"/>
            <ac:spMk id="5" creationId="{1B07C49E-AFFC-EC46-8930-E4D428F5F943}"/>
          </ac:spMkLst>
        </pc:spChg>
        <pc:picChg chg="add mod">
          <ac:chgData name="Kaya Ken" userId="1a0af9e6d4576a6e" providerId="LiveId" clId="{B9F31B9A-9191-41D9-A055-E5C014120BA6}" dt="2025-07-26T16:35:13.384" v="8569" actId="1076"/>
          <ac:picMkLst>
            <pc:docMk/>
            <pc:sldMk cId="2727850971" sldId="270"/>
            <ac:picMk id="8" creationId="{35741607-49C8-CE2B-F6FF-F641BCBEACE6}"/>
          </ac:picMkLst>
        </pc:picChg>
      </pc:sldChg>
      <pc:sldChg chg="addSp delSp modSp mod">
        <pc:chgData name="Kaya Ken" userId="1a0af9e6d4576a6e" providerId="LiveId" clId="{B9F31B9A-9191-41D9-A055-E5C014120BA6}" dt="2025-07-28T17:43:17.730" v="11647" actId="113"/>
        <pc:sldMkLst>
          <pc:docMk/>
          <pc:sldMk cId="1630123617" sldId="274"/>
        </pc:sldMkLst>
        <pc:spChg chg="add mod">
          <ac:chgData name="Kaya Ken" userId="1a0af9e6d4576a6e" providerId="LiveId" clId="{B9F31B9A-9191-41D9-A055-E5C014120BA6}" dt="2025-07-28T17:43:17.730" v="11647" actId="113"/>
          <ac:spMkLst>
            <pc:docMk/>
            <pc:sldMk cId="1630123617" sldId="274"/>
            <ac:spMk id="3" creationId="{29AC7A70-D1D4-86DA-A19F-BFA759B1060A}"/>
          </ac:spMkLst>
        </pc:spChg>
        <pc:spChg chg="del">
          <ac:chgData name="Kaya Ken" userId="1a0af9e6d4576a6e" providerId="LiveId" clId="{B9F31B9A-9191-41D9-A055-E5C014120BA6}" dt="2025-07-28T16:43:19.319" v="11482" actId="478"/>
          <ac:spMkLst>
            <pc:docMk/>
            <pc:sldMk cId="1630123617" sldId="274"/>
            <ac:spMk id="5" creationId="{28684E62-A9F8-4E7A-AB01-78893062A1B4}"/>
          </ac:spMkLst>
        </pc:spChg>
        <pc:spChg chg="add del mod">
          <ac:chgData name="Kaya Ken" userId="1a0af9e6d4576a6e" providerId="LiveId" clId="{B9F31B9A-9191-41D9-A055-E5C014120BA6}" dt="2025-07-28T16:58:40.060" v="11496" actId="478"/>
          <ac:spMkLst>
            <pc:docMk/>
            <pc:sldMk cId="1630123617" sldId="274"/>
            <ac:spMk id="7" creationId="{A2C1B35F-AB3C-5BC5-E569-205B803315D8}"/>
          </ac:spMkLst>
        </pc:spChg>
      </pc:sldChg>
      <pc:sldChg chg="addSp delSp modSp mod">
        <pc:chgData name="Kaya Ken" userId="1a0af9e6d4576a6e" providerId="LiveId" clId="{B9F31B9A-9191-41D9-A055-E5C014120BA6}" dt="2025-07-29T14:25:53.323" v="11965" actId="113"/>
        <pc:sldMkLst>
          <pc:docMk/>
          <pc:sldMk cId="3410008520" sldId="275"/>
        </pc:sldMkLst>
        <pc:spChg chg="add del mod">
          <ac:chgData name="Kaya Ken" userId="1a0af9e6d4576a6e" providerId="LiveId" clId="{B9F31B9A-9191-41D9-A055-E5C014120BA6}" dt="2025-07-29T14:17:58.361" v="11744" actId="478"/>
          <ac:spMkLst>
            <pc:docMk/>
            <pc:sldMk cId="3410008520" sldId="275"/>
            <ac:spMk id="3" creationId="{F4549582-E517-2D6F-33E0-5E3EFE015F90}"/>
          </ac:spMkLst>
        </pc:spChg>
        <pc:spChg chg="mod">
          <ac:chgData name="Kaya Ken" userId="1a0af9e6d4576a6e" providerId="LiveId" clId="{B9F31B9A-9191-41D9-A055-E5C014120BA6}" dt="2025-07-29T14:25:53.323" v="11965" actId="113"/>
          <ac:spMkLst>
            <pc:docMk/>
            <pc:sldMk cId="3410008520" sldId="275"/>
            <ac:spMk id="5" creationId="{28684E62-A9F8-4E7A-AB01-78893062A1B4}"/>
          </ac:spMkLst>
        </pc:spChg>
      </pc:sldChg>
      <pc:sldChg chg="addSp delSp modSp mod">
        <pc:chgData name="Kaya Ken" userId="1a0af9e6d4576a6e" providerId="LiveId" clId="{B9F31B9A-9191-41D9-A055-E5C014120BA6}" dt="2025-07-29T13:59:05.891" v="11708" actId="1036"/>
        <pc:sldMkLst>
          <pc:docMk/>
          <pc:sldMk cId="148114319" sldId="276"/>
        </pc:sldMkLst>
        <pc:spChg chg="mod">
          <ac:chgData name="Kaya Ken" userId="1a0af9e6d4576a6e" providerId="LiveId" clId="{B9F31B9A-9191-41D9-A055-E5C014120BA6}" dt="2025-07-29T13:59:05.891" v="11708" actId="1036"/>
          <ac:spMkLst>
            <pc:docMk/>
            <pc:sldMk cId="148114319" sldId="276"/>
            <ac:spMk id="5" creationId="{1B07C49E-AFFC-EC46-8930-E4D428F5F943}"/>
          </ac:spMkLst>
        </pc:spChg>
      </pc:sldChg>
      <pc:sldChg chg="addSp delSp modSp mod">
        <pc:chgData name="Kaya Ken" userId="1a0af9e6d4576a6e" providerId="LiveId" clId="{B9F31B9A-9191-41D9-A055-E5C014120BA6}" dt="2025-07-29T14:00:08.314" v="11710" actId="2711"/>
        <pc:sldMkLst>
          <pc:docMk/>
          <pc:sldMk cId="321008965" sldId="277"/>
        </pc:sldMkLst>
        <pc:spChg chg="mod">
          <ac:chgData name="Kaya Ken" userId="1a0af9e6d4576a6e" providerId="LiveId" clId="{B9F31B9A-9191-41D9-A055-E5C014120BA6}" dt="2025-07-29T14:00:08.314" v="11710" actId="2711"/>
          <ac:spMkLst>
            <pc:docMk/>
            <pc:sldMk cId="321008965" sldId="277"/>
            <ac:spMk id="8" creationId="{C7B9C153-C85C-3240-8E7E-523FBC004564}"/>
          </ac:spMkLst>
        </pc:spChg>
      </pc:sldChg>
      <pc:sldChg chg="addSp modSp mod">
        <pc:chgData name="Kaya Ken" userId="1a0af9e6d4576a6e" providerId="LiveId" clId="{B9F31B9A-9191-41D9-A055-E5C014120BA6}" dt="2025-07-29T14:08:00.382" v="11737" actId="6549"/>
        <pc:sldMkLst>
          <pc:docMk/>
          <pc:sldMk cId="2459446073" sldId="289"/>
        </pc:sldMkLst>
        <pc:spChg chg="mod">
          <ac:chgData name="Kaya Ken" userId="1a0af9e6d4576a6e" providerId="LiveId" clId="{B9F31B9A-9191-41D9-A055-E5C014120BA6}" dt="2025-07-29T14:08:00.382" v="11737" actId="6549"/>
          <ac:spMkLst>
            <pc:docMk/>
            <pc:sldMk cId="2459446073" sldId="289"/>
            <ac:spMk id="5" creationId="{1B07C49E-AFFC-EC46-8930-E4D428F5F943}"/>
          </ac:spMkLst>
        </pc:spChg>
        <pc:grpChg chg="add mod">
          <ac:chgData name="Kaya Ken" userId="1a0af9e6d4576a6e" providerId="LiveId" clId="{B9F31B9A-9191-41D9-A055-E5C014120BA6}" dt="2025-07-28T16:27:45.099" v="11393" actId="1076"/>
          <ac:grpSpMkLst>
            <pc:docMk/>
            <pc:sldMk cId="2459446073" sldId="289"/>
            <ac:grpSpMk id="8" creationId="{624260F6-5D5C-634A-4FE7-3D643AA51C5F}"/>
          </ac:grpSpMkLst>
        </pc:grpChg>
        <pc:picChg chg="add mod">
          <ac:chgData name="Kaya Ken" userId="1a0af9e6d4576a6e" providerId="LiveId" clId="{B9F31B9A-9191-41D9-A055-E5C014120BA6}" dt="2025-07-28T16:27:40.015" v="11392" actId="164"/>
          <ac:picMkLst>
            <pc:docMk/>
            <pc:sldMk cId="2459446073" sldId="289"/>
            <ac:picMk id="3" creationId="{F69028B9-765F-07CC-D655-E0A9F6887F15}"/>
          </ac:picMkLst>
        </pc:picChg>
        <pc:picChg chg="add mod">
          <ac:chgData name="Kaya Ken" userId="1a0af9e6d4576a6e" providerId="LiveId" clId="{B9F31B9A-9191-41D9-A055-E5C014120BA6}" dt="2025-07-28T16:27:40.015" v="11392" actId="164"/>
          <ac:picMkLst>
            <pc:docMk/>
            <pc:sldMk cId="2459446073" sldId="289"/>
            <ac:picMk id="7" creationId="{357DC114-BAD8-F50D-5196-1E8CA020B664}"/>
          </ac:picMkLst>
        </pc:picChg>
      </pc:sldChg>
      <pc:sldChg chg="addSp delSp modSp mod">
        <pc:chgData name="Kaya Ken" userId="1a0af9e6d4576a6e" providerId="LiveId" clId="{B9F31B9A-9191-41D9-A055-E5C014120BA6}" dt="2025-07-28T15:08:58.917" v="10843" actId="27636"/>
        <pc:sldMkLst>
          <pc:docMk/>
          <pc:sldMk cId="1813711241" sldId="293"/>
        </pc:sldMkLst>
        <pc:spChg chg="mod">
          <ac:chgData name="Kaya Ken" userId="1a0af9e6d4576a6e" providerId="LiveId" clId="{B9F31B9A-9191-41D9-A055-E5C014120BA6}" dt="2025-07-28T15:08:58.917" v="10843" actId="27636"/>
          <ac:spMkLst>
            <pc:docMk/>
            <pc:sldMk cId="1813711241" sldId="293"/>
            <ac:spMk id="5" creationId="{1B07C49E-AFFC-EC46-8930-E4D428F5F943}"/>
          </ac:spMkLst>
        </pc:spChg>
        <pc:graphicFrameChg chg="add mod">
          <ac:chgData name="Kaya Ken" userId="1a0af9e6d4576a6e" providerId="LiveId" clId="{B9F31B9A-9191-41D9-A055-E5C014120BA6}" dt="2025-07-24T16:10:12.076" v="6858" actId="1076"/>
          <ac:graphicFrameMkLst>
            <pc:docMk/>
            <pc:sldMk cId="1813711241" sldId="293"/>
            <ac:graphicFrameMk id="2" creationId="{1E1CB4DB-E07C-855A-DA23-248290E7F774}"/>
          </ac:graphicFrameMkLst>
        </pc:graphicFrameChg>
      </pc:sldChg>
      <pc:sldChg chg="modSp del mod">
        <pc:chgData name="Kaya Ken" userId="1a0af9e6d4576a6e" providerId="LiveId" clId="{B9F31B9A-9191-41D9-A055-E5C014120BA6}" dt="2025-07-27T04:52:28.097" v="9586" actId="47"/>
        <pc:sldMkLst>
          <pc:docMk/>
          <pc:sldMk cId="981671777" sldId="296"/>
        </pc:sldMkLst>
      </pc:sldChg>
      <pc:sldChg chg="addSp delSp modSp mod">
        <pc:chgData name="Kaya Ken" userId="1a0af9e6d4576a6e" providerId="LiveId" clId="{B9F31B9A-9191-41D9-A055-E5C014120BA6}" dt="2025-07-29T13:58:07.872" v="11707" actId="108"/>
        <pc:sldMkLst>
          <pc:docMk/>
          <pc:sldMk cId="280316088" sldId="299"/>
        </pc:sldMkLst>
        <pc:spChg chg="add mod">
          <ac:chgData name="Kaya Ken" userId="1a0af9e6d4576a6e" providerId="LiveId" clId="{B9F31B9A-9191-41D9-A055-E5C014120BA6}" dt="2025-07-29T13:58:07.872" v="11707" actId="108"/>
          <ac:spMkLst>
            <pc:docMk/>
            <pc:sldMk cId="280316088" sldId="299"/>
            <ac:spMk id="9" creationId="{F0D6D215-A916-60CD-A4E2-EB2D5DC6ABC3}"/>
          </ac:spMkLst>
        </pc:spChg>
        <pc:graphicFrameChg chg="add mod">
          <ac:chgData name="Kaya Ken" userId="1a0af9e6d4576a6e" providerId="LiveId" clId="{B9F31B9A-9191-41D9-A055-E5C014120BA6}" dt="2025-07-22T16:04:15.423" v="3492" actId="1038"/>
          <ac:graphicFrameMkLst>
            <pc:docMk/>
            <pc:sldMk cId="280316088" sldId="299"/>
            <ac:graphicFrameMk id="8" creationId="{36ABB986-31A9-C8EC-356A-54ED231FFBE2}"/>
          </ac:graphicFrameMkLst>
        </pc:graphicFrameChg>
      </pc:sldChg>
      <pc:sldChg chg="addSp delSp modSp mod">
        <pc:chgData name="Kaya Ken" userId="1a0af9e6d4576a6e" providerId="LiveId" clId="{B9F31B9A-9191-41D9-A055-E5C014120BA6}" dt="2025-07-28T14:59:53.044" v="10776" actId="14100"/>
        <pc:sldMkLst>
          <pc:docMk/>
          <pc:sldMk cId="1385553969" sldId="302"/>
        </pc:sldMkLst>
        <pc:spChg chg="mod">
          <ac:chgData name="Kaya Ken" userId="1a0af9e6d4576a6e" providerId="LiveId" clId="{B9F31B9A-9191-41D9-A055-E5C014120BA6}" dt="2025-07-28T14:59:53.044" v="10776" actId="14100"/>
          <ac:spMkLst>
            <pc:docMk/>
            <pc:sldMk cId="1385553969" sldId="302"/>
            <ac:spMk id="3" creationId="{AB0AB2AC-B7E6-6849-9AE9-697369407F8F}"/>
          </ac:spMkLst>
        </pc:spChg>
        <pc:graphicFrameChg chg="add mod">
          <ac:chgData name="Kaya Ken" userId="1a0af9e6d4576a6e" providerId="LiveId" clId="{B9F31B9A-9191-41D9-A055-E5C014120BA6}" dt="2025-07-22T17:20:43.805" v="5690"/>
          <ac:graphicFrameMkLst>
            <pc:docMk/>
            <pc:sldMk cId="1385553969" sldId="302"/>
            <ac:graphicFrameMk id="5" creationId="{BB898A67-E8AD-F4E9-DACE-344061BAFB8C}"/>
          </ac:graphicFrameMkLst>
        </pc:graphicFrameChg>
      </pc:sldChg>
      <pc:sldChg chg="addSp delSp modSp mod">
        <pc:chgData name="Kaya Ken" userId="1a0af9e6d4576a6e" providerId="LiveId" clId="{B9F31B9A-9191-41D9-A055-E5C014120BA6}" dt="2025-07-28T15:08:38.467" v="10840" actId="5793"/>
        <pc:sldMkLst>
          <pc:docMk/>
          <pc:sldMk cId="334532777" sldId="303"/>
        </pc:sldMkLst>
        <pc:spChg chg="mod">
          <ac:chgData name="Kaya Ken" userId="1a0af9e6d4576a6e" providerId="LiveId" clId="{B9F31B9A-9191-41D9-A055-E5C014120BA6}" dt="2025-07-28T15:08:38.467" v="10840" actId="5793"/>
          <ac:spMkLst>
            <pc:docMk/>
            <pc:sldMk cId="334532777" sldId="303"/>
            <ac:spMk id="5" creationId="{1B07C49E-AFFC-EC46-8930-E4D428F5F943}"/>
          </ac:spMkLst>
        </pc:spChg>
      </pc:sldChg>
      <pc:sldChg chg="addSp delSp modSp mod">
        <pc:chgData name="Kaya Ken" userId="1a0af9e6d4576a6e" providerId="LiveId" clId="{B9F31B9A-9191-41D9-A055-E5C014120BA6}" dt="2025-07-29T14:00:50.355" v="11712" actId="12"/>
        <pc:sldMkLst>
          <pc:docMk/>
          <pc:sldMk cId="3869789237" sldId="304"/>
        </pc:sldMkLst>
        <pc:spChg chg="add mod">
          <ac:chgData name="Kaya Ken" userId="1a0af9e6d4576a6e" providerId="LiveId" clId="{B9F31B9A-9191-41D9-A055-E5C014120BA6}" dt="2025-07-29T14:00:50.355" v="11712" actId="12"/>
          <ac:spMkLst>
            <pc:docMk/>
            <pc:sldMk cId="3869789237" sldId="304"/>
            <ac:spMk id="6" creationId="{BAE13C06-174C-B342-BF3D-51568D9B4698}"/>
          </ac:spMkLst>
        </pc:spChg>
        <pc:picChg chg="add mod">
          <ac:chgData name="Kaya Ken" userId="1a0af9e6d4576a6e" providerId="LiveId" clId="{B9F31B9A-9191-41D9-A055-E5C014120BA6}" dt="2025-07-24T16:37:12.360" v="7652" actId="1076"/>
          <ac:picMkLst>
            <pc:docMk/>
            <pc:sldMk cId="3869789237" sldId="304"/>
            <ac:picMk id="7" creationId="{9E07B732-DC50-A657-EC56-24F67DB50587}"/>
          </ac:picMkLst>
        </pc:picChg>
      </pc:sldChg>
      <pc:sldChg chg="addSp modSp mod modNotesTx">
        <pc:chgData name="Kaya Ken" userId="1a0af9e6d4576a6e" providerId="LiveId" clId="{B9F31B9A-9191-41D9-A055-E5C014120BA6}" dt="2025-07-29T14:02:19.101" v="11732" actId="1076"/>
        <pc:sldMkLst>
          <pc:docMk/>
          <pc:sldMk cId="80090182" sldId="305"/>
        </pc:sldMkLst>
        <pc:spChg chg="mod">
          <ac:chgData name="Kaya Ken" userId="1a0af9e6d4576a6e" providerId="LiveId" clId="{B9F31B9A-9191-41D9-A055-E5C014120BA6}" dt="2025-07-29T14:02:19.101" v="11732" actId="1076"/>
          <ac:spMkLst>
            <pc:docMk/>
            <pc:sldMk cId="80090182" sldId="305"/>
            <ac:spMk id="3" creationId="{373827F3-F386-AA4E-80ED-D86DEF8C158D}"/>
          </ac:spMkLst>
        </pc:spChg>
        <pc:spChg chg="mod">
          <ac:chgData name="Kaya Ken" userId="1a0af9e6d4576a6e" providerId="LiveId" clId="{B9F31B9A-9191-41D9-A055-E5C014120BA6}" dt="2025-07-28T17:36:25.161" v="11601" actId="1035"/>
          <ac:spMkLst>
            <pc:docMk/>
            <pc:sldMk cId="80090182" sldId="305"/>
            <ac:spMk id="5" creationId="{31BF7889-073A-E045-A3F2-45D63BD0FDC0}"/>
          </ac:spMkLst>
        </pc:spChg>
        <pc:picChg chg="add mod">
          <ac:chgData name="Kaya Ken" userId="1a0af9e6d4576a6e" providerId="LiveId" clId="{B9F31B9A-9191-41D9-A055-E5C014120BA6}" dt="2025-07-29T14:01:28.508" v="11718" actId="1076"/>
          <ac:picMkLst>
            <pc:docMk/>
            <pc:sldMk cId="80090182" sldId="305"/>
            <ac:picMk id="6" creationId="{8E07F258-4A93-276C-C104-E81FD4D0BC5C}"/>
          </ac:picMkLst>
        </pc:picChg>
      </pc:sldChg>
      <pc:sldChg chg="addSp modSp mod">
        <pc:chgData name="Kaya Ken" userId="1a0af9e6d4576a6e" providerId="LiveId" clId="{B9F31B9A-9191-41D9-A055-E5C014120BA6}" dt="2025-07-29T14:05:34.846" v="11735" actId="20577"/>
        <pc:sldMkLst>
          <pc:docMk/>
          <pc:sldMk cId="3145340593" sldId="306"/>
        </pc:sldMkLst>
        <pc:spChg chg="mod">
          <ac:chgData name="Kaya Ken" userId="1a0af9e6d4576a6e" providerId="LiveId" clId="{B9F31B9A-9191-41D9-A055-E5C014120BA6}" dt="2025-07-29T14:05:34.846" v="11735" actId="20577"/>
          <ac:spMkLst>
            <pc:docMk/>
            <pc:sldMk cId="3145340593" sldId="306"/>
            <ac:spMk id="3" creationId="{373827F3-F386-AA4E-80ED-D86DEF8C158D}"/>
          </ac:spMkLst>
        </pc:spChg>
        <pc:picChg chg="add mod">
          <ac:chgData name="Kaya Ken" userId="1a0af9e6d4576a6e" providerId="LiveId" clId="{B9F31B9A-9191-41D9-A055-E5C014120BA6}" dt="2025-07-24T16:49:36.468" v="7806" actId="1076"/>
          <ac:picMkLst>
            <pc:docMk/>
            <pc:sldMk cId="3145340593" sldId="306"/>
            <ac:picMk id="6" creationId="{2646E1FA-1146-1642-5A67-09307F7BDDA0}"/>
          </ac:picMkLst>
        </pc:picChg>
      </pc:sldChg>
      <pc:sldChg chg="addSp modSp mod">
        <pc:chgData name="Kaya Ken" userId="1a0af9e6d4576a6e" providerId="LiveId" clId="{B9F31B9A-9191-41D9-A055-E5C014120BA6}" dt="2025-07-28T15:11:19.350" v="10873" actId="113"/>
        <pc:sldMkLst>
          <pc:docMk/>
          <pc:sldMk cId="1106727586" sldId="307"/>
        </pc:sldMkLst>
        <pc:spChg chg="mod">
          <ac:chgData name="Kaya Ken" userId="1a0af9e6d4576a6e" providerId="LiveId" clId="{B9F31B9A-9191-41D9-A055-E5C014120BA6}" dt="2025-07-28T15:11:19.350" v="10873" actId="113"/>
          <ac:spMkLst>
            <pc:docMk/>
            <pc:sldMk cId="1106727586" sldId="307"/>
            <ac:spMk id="3" creationId="{373827F3-F386-AA4E-80ED-D86DEF8C158D}"/>
          </ac:spMkLst>
        </pc:spChg>
        <pc:picChg chg="add mod">
          <ac:chgData name="Kaya Ken" userId="1a0af9e6d4576a6e" providerId="LiveId" clId="{B9F31B9A-9191-41D9-A055-E5C014120BA6}" dt="2025-07-24T16:45:43.178" v="7795" actId="1076"/>
          <ac:picMkLst>
            <pc:docMk/>
            <pc:sldMk cId="1106727586" sldId="307"/>
            <ac:picMk id="6" creationId="{C9ECDAA9-3115-E37D-95CA-24D8B0BE8CE6}"/>
          </ac:picMkLst>
        </pc:picChg>
      </pc:sldChg>
      <pc:sldChg chg="addSp modSp mod">
        <pc:chgData name="Kaya Ken" userId="1a0af9e6d4576a6e" providerId="LiveId" clId="{B9F31B9A-9191-41D9-A055-E5C014120BA6}" dt="2025-07-28T17:34:42.560" v="11592" actId="20577"/>
        <pc:sldMkLst>
          <pc:docMk/>
          <pc:sldMk cId="706594483" sldId="308"/>
        </pc:sldMkLst>
        <pc:spChg chg="mod">
          <ac:chgData name="Kaya Ken" userId="1a0af9e6d4576a6e" providerId="LiveId" clId="{B9F31B9A-9191-41D9-A055-E5C014120BA6}" dt="2025-07-28T17:34:42.560" v="11592" actId="20577"/>
          <ac:spMkLst>
            <pc:docMk/>
            <pc:sldMk cId="706594483" sldId="308"/>
            <ac:spMk id="3" creationId="{373827F3-F386-AA4E-80ED-D86DEF8C158D}"/>
          </ac:spMkLst>
        </pc:spChg>
        <pc:picChg chg="add mod">
          <ac:chgData name="Kaya Ken" userId="1a0af9e6d4576a6e" providerId="LiveId" clId="{B9F31B9A-9191-41D9-A055-E5C014120BA6}" dt="2025-07-24T16:53:25.410" v="7829" actId="1076"/>
          <ac:picMkLst>
            <pc:docMk/>
            <pc:sldMk cId="706594483" sldId="308"/>
            <ac:picMk id="6" creationId="{4F76FCFC-4018-0BC4-C077-D82DAC54295E}"/>
          </ac:picMkLst>
        </pc:picChg>
      </pc:sldChg>
      <pc:sldChg chg="addSp delSp modSp mod">
        <pc:chgData name="Kaya Ken" userId="1a0af9e6d4576a6e" providerId="LiveId" clId="{B9F31B9A-9191-41D9-A055-E5C014120BA6}" dt="2025-07-28T17:37:13.463" v="11603" actId="122"/>
        <pc:sldMkLst>
          <pc:docMk/>
          <pc:sldMk cId="1794738657" sldId="309"/>
        </pc:sldMkLst>
        <pc:spChg chg="mod">
          <ac:chgData name="Kaya Ken" userId="1a0af9e6d4576a6e" providerId="LiveId" clId="{B9F31B9A-9191-41D9-A055-E5C014120BA6}" dt="2025-07-28T17:37:13.463" v="11603" actId="122"/>
          <ac:spMkLst>
            <pc:docMk/>
            <pc:sldMk cId="1794738657" sldId="309"/>
            <ac:spMk id="5" creationId="{1B07C49E-AFFC-EC46-8930-E4D428F5F943}"/>
          </ac:spMkLst>
        </pc:spChg>
        <pc:picChg chg="add del mod">
          <ac:chgData name="Kaya Ken" userId="1a0af9e6d4576a6e" providerId="LiveId" clId="{B9F31B9A-9191-41D9-A055-E5C014120BA6}" dt="2025-07-26T16:39:19.796" v="8631" actId="14100"/>
          <ac:picMkLst>
            <pc:docMk/>
            <pc:sldMk cId="1794738657" sldId="309"/>
            <ac:picMk id="7" creationId="{4A703F44-1D2C-C476-CA16-153B6E2D0254}"/>
          </ac:picMkLst>
        </pc:picChg>
      </pc:sldChg>
      <pc:sldChg chg="addSp delSp modSp mod">
        <pc:chgData name="Kaya Ken" userId="1a0af9e6d4576a6e" providerId="LiveId" clId="{B9F31B9A-9191-41D9-A055-E5C014120BA6}" dt="2025-07-28T17:37:20.263" v="11605" actId="122"/>
        <pc:sldMkLst>
          <pc:docMk/>
          <pc:sldMk cId="4010014743" sldId="310"/>
        </pc:sldMkLst>
        <pc:spChg chg="mod">
          <ac:chgData name="Kaya Ken" userId="1a0af9e6d4576a6e" providerId="LiveId" clId="{B9F31B9A-9191-41D9-A055-E5C014120BA6}" dt="2025-07-28T17:37:20.263" v="11605" actId="122"/>
          <ac:spMkLst>
            <pc:docMk/>
            <pc:sldMk cId="4010014743" sldId="310"/>
            <ac:spMk id="5" creationId="{1B07C49E-AFFC-EC46-8930-E4D428F5F943}"/>
          </ac:spMkLst>
        </pc:spChg>
        <pc:picChg chg="add del mod">
          <ac:chgData name="Kaya Ken" userId="1a0af9e6d4576a6e" providerId="LiveId" clId="{B9F31B9A-9191-41D9-A055-E5C014120BA6}" dt="2025-07-28T15:13:38.808" v="10910" actId="1076"/>
          <ac:picMkLst>
            <pc:docMk/>
            <pc:sldMk cId="4010014743" sldId="310"/>
            <ac:picMk id="8" creationId="{0F5B1E47-F46F-DE3C-FDC9-5AE8D7030127}"/>
          </ac:picMkLst>
        </pc:picChg>
      </pc:sldChg>
      <pc:sldChg chg="addSp delSp modSp mod">
        <pc:chgData name="Kaya Ken" userId="1a0af9e6d4576a6e" providerId="LiveId" clId="{B9F31B9A-9191-41D9-A055-E5C014120BA6}" dt="2025-07-28T15:14:35.876" v="10939" actId="1036"/>
        <pc:sldMkLst>
          <pc:docMk/>
          <pc:sldMk cId="2735560525" sldId="311"/>
        </pc:sldMkLst>
        <pc:spChg chg="add del mod">
          <ac:chgData name="Kaya Ken" userId="1a0af9e6d4576a6e" providerId="LiveId" clId="{B9F31B9A-9191-41D9-A055-E5C014120BA6}" dt="2025-07-28T15:14:35.876" v="10939" actId="1036"/>
          <ac:spMkLst>
            <pc:docMk/>
            <pc:sldMk cId="2735560525" sldId="311"/>
            <ac:spMk id="5" creationId="{1B07C49E-AFFC-EC46-8930-E4D428F5F943}"/>
          </ac:spMkLst>
        </pc:spChg>
        <pc:picChg chg="add mod">
          <ac:chgData name="Kaya Ken" userId="1a0af9e6d4576a6e" providerId="LiveId" clId="{B9F31B9A-9191-41D9-A055-E5C014120BA6}" dt="2025-07-26T16:47:31.810" v="8732" actId="14100"/>
          <ac:picMkLst>
            <pc:docMk/>
            <pc:sldMk cId="2735560525" sldId="311"/>
            <ac:picMk id="8" creationId="{6C5B33DA-1E28-3630-8DFE-07D4BAD1B243}"/>
          </ac:picMkLst>
        </pc:picChg>
      </pc:sldChg>
      <pc:sldChg chg="addSp modSp mod">
        <pc:chgData name="Kaya Ken" userId="1a0af9e6d4576a6e" providerId="LiveId" clId="{B9F31B9A-9191-41D9-A055-E5C014120BA6}" dt="2025-07-28T15:15:04.233" v="10952" actId="27636"/>
        <pc:sldMkLst>
          <pc:docMk/>
          <pc:sldMk cId="1434679925" sldId="312"/>
        </pc:sldMkLst>
        <pc:spChg chg="mod">
          <ac:chgData name="Kaya Ken" userId="1a0af9e6d4576a6e" providerId="LiveId" clId="{B9F31B9A-9191-41D9-A055-E5C014120BA6}" dt="2025-07-28T15:15:04.233" v="10952" actId="27636"/>
          <ac:spMkLst>
            <pc:docMk/>
            <pc:sldMk cId="1434679925" sldId="312"/>
            <ac:spMk id="5" creationId="{1B07C49E-AFFC-EC46-8930-E4D428F5F943}"/>
          </ac:spMkLst>
        </pc:spChg>
        <pc:picChg chg="add mod">
          <ac:chgData name="Kaya Ken" userId="1a0af9e6d4576a6e" providerId="LiveId" clId="{B9F31B9A-9191-41D9-A055-E5C014120BA6}" dt="2025-07-26T16:54:57.702" v="8752" actId="14100"/>
          <ac:picMkLst>
            <pc:docMk/>
            <pc:sldMk cId="1434679925" sldId="312"/>
            <ac:picMk id="6" creationId="{DD33E60D-A48B-F445-B682-8154C91919EE}"/>
          </ac:picMkLst>
        </pc:picChg>
      </pc:sldChg>
      <pc:sldChg chg="addSp modSp mod modNotesTx">
        <pc:chgData name="Kaya Ken" userId="1a0af9e6d4576a6e" providerId="LiveId" clId="{B9F31B9A-9191-41D9-A055-E5C014120BA6}" dt="2025-07-28T15:16:26.636" v="10994" actId="27636"/>
        <pc:sldMkLst>
          <pc:docMk/>
          <pc:sldMk cId="1756972646" sldId="313"/>
        </pc:sldMkLst>
        <pc:spChg chg="mod">
          <ac:chgData name="Kaya Ken" userId="1a0af9e6d4576a6e" providerId="LiveId" clId="{B9F31B9A-9191-41D9-A055-E5C014120BA6}" dt="2025-07-28T15:16:26.636" v="10994" actId="27636"/>
          <ac:spMkLst>
            <pc:docMk/>
            <pc:sldMk cId="1756972646" sldId="313"/>
            <ac:spMk id="5" creationId="{1B07C49E-AFFC-EC46-8930-E4D428F5F943}"/>
          </ac:spMkLst>
        </pc:spChg>
        <pc:picChg chg="add mod">
          <ac:chgData name="Kaya Ken" userId="1a0af9e6d4576a6e" providerId="LiveId" clId="{B9F31B9A-9191-41D9-A055-E5C014120BA6}" dt="2025-07-26T17:01:31.337" v="8869" actId="14100"/>
          <ac:picMkLst>
            <pc:docMk/>
            <pc:sldMk cId="1756972646" sldId="313"/>
            <ac:picMk id="6" creationId="{CAD483B0-1552-7ED2-F6FC-AE25A10D4DF6}"/>
          </ac:picMkLst>
        </pc:picChg>
      </pc:sldChg>
      <pc:sldChg chg="addSp modSp mod modNotesTx">
        <pc:chgData name="Kaya Ken" userId="1a0af9e6d4576a6e" providerId="LiveId" clId="{B9F31B9A-9191-41D9-A055-E5C014120BA6}" dt="2025-07-28T15:15:43.107" v="10974" actId="14100"/>
        <pc:sldMkLst>
          <pc:docMk/>
          <pc:sldMk cId="639399535" sldId="314"/>
        </pc:sldMkLst>
        <pc:spChg chg="mod">
          <ac:chgData name="Kaya Ken" userId="1a0af9e6d4576a6e" providerId="LiveId" clId="{B9F31B9A-9191-41D9-A055-E5C014120BA6}" dt="2025-07-28T15:15:43.107" v="10974" actId="14100"/>
          <ac:spMkLst>
            <pc:docMk/>
            <pc:sldMk cId="639399535" sldId="314"/>
            <ac:spMk id="5" creationId="{1B07C49E-AFFC-EC46-8930-E4D428F5F943}"/>
          </ac:spMkLst>
        </pc:spChg>
        <pc:picChg chg="add mod">
          <ac:chgData name="Kaya Ken" userId="1a0af9e6d4576a6e" providerId="LiveId" clId="{B9F31B9A-9191-41D9-A055-E5C014120BA6}" dt="2025-07-26T17:13:02.050" v="9033" actId="1035"/>
          <ac:picMkLst>
            <pc:docMk/>
            <pc:sldMk cId="639399535" sldId="314"/>
            <ac:picMk id="3" creationId="{7D0EA7D5-BC34-3C3F-3A7C-4A74FD54F7DB}"/>
          </ac:picMkLst>
        </pc:picChg>
      </pc:sldChg>
      <pc:sldChg chg="addSp modSp mod modNotesTx">
        <pc:chgData name="Kaya Ken" userId="1a0af9e6d4576a6e" providerId="LiveId" clId="{B9F31B9A-9191-41D9-A055-E5C014120BA6}" dt="2025-07-28T15:16:57.866" v="11013" actId="27636"/>
        <pc:sldMkLst>
          <pc:docMk/>
          <pc:sldMk cId="3566646398" sldId="315"/>
        </pc:sldMkLst>
        <pc:spChg chg="mod">
          <ac:chgData name="Kaya Ken" userId="1a0af9e6d4576a6e" providerId="LiveId" clId="{B9F31B9A-9191-41D9-A055-E5C014120BA6}" dt="2025-07-28T15:16:57.866" v="11013" actId="27636"/>
          <ac:spMkLst>
            <pc:docMk/>
            <pc:sldMk cId="3566646398" sldId="315"/>
            <ac:spMk id="5" creationId="{1B07C49E-AFFC-EC46-8930-E4D428F5F943}"/>
          </ac:spMkLst>
        </pc:spChg>
        <pc:picChg chg="add mod">
          <ac:chgData name="Kaya Ken" userId="1a0af9e6d4576a6e" providerId="LiveId" clId="{B9F31B9A-9191-41D9-A055-E5C014120BA6}" dt="2025-07-26T17:05:13.410" v="8929" actId="1035"/>
          <ac:picMkLst>
            <pc:docMk/>
            <pc:sldMk cId="3566646398" sldId="315"/>
            <ac:picMk id="6" creationId="{9F6480B5-83C3-090F-9E14-AE1071111DB7}"/>
          </ac:picMkLst>
        </pc:picChg>
      </pc:sldChg>
      <pc:sldChg chg="addSp modSp mod modNotesTx">
        <pc:chgData name="Kaya Ken" userId="1a0af9e6d4576a6e" providerId="LiveId" clId="{B9F31B9A-9191-41D9-A055-E5C014120BA6}" dt="2025-07-28T15:17:33.647" v="11049" actId="14100"/>
        <pc:sldMkLst>
          <pc:docMk/>
          <pc:sldMk cId="1398439132" sldId="316"/>
        </pc:sldMkLst>
        <pc:spChg chg="mod">
          <ac:chgData name="Kaya Ken" userId="1a0af9e6d4576a6e" providerId="LiveId" clId="{B9F31B9A-9191-41D9-A055-E5C014120BA6}" dt="2025-07-28T15:17:33.647" v="11049" actId="14100"/>
          <ac:spMkLst>
            <pc:docMk/>
            <pc:sldMk cId="1398439132" sldId="316"/>
            <ac:spMk id="5" creationId="{1B07C49E-AFFC-EC46-8930-E4D428F5F943}"/>
          </ac:spMkLst>
        </pc:spChg>
        <pc:picChg chg="add mod">
          <ac:chgData name="Kaya Ken" userId="1a0af9e6d4576a6e" providerId="LiveId" clId="{B9F31B9A-9191-41D9-A055-E5C014120BA6}" dt="2025-07-28T15:17:08.151" v="11032" actId="1035"/>
          <ac:picMkLst>
            <pc:docMk/>
            <pc:sldMk cId="1398439132" sldId="316"/>
            <ac:picMk id="6" creationId="{33DE8102-247F-4464-6659-1BD26AB3C4D6}"/>
          </ac:picMkLst>
        </pc:picChg>
      </pc:sldChg>
      <pc:sldChg chg="addSp modSp mod">
        <pc:chgData name="Kaya Ken" userId="1a0af9e6d4576a6e" providerId="LiveId" clId="{B9F31B9A-9191-41D9-A055-E5C014120BA6}" dt="2025-07-28T15:18:08.176" v="11062" actId="14100"/>
        <pc:sldMkLst>
          <pc:docMk/>
          <pc:sldMk cId="3975168428" sldId="317"/>
        </pc:sldMkLst>
        <pc:spChg chg="mod">
          <ac:chgData name="Kaya Ken" userId="1a0af9e6d4576a6e" providerId="LiveId" clId="{B9F31B9A-9191-41D9-A055-E5C014120BA6}" dt="2025-07-28T15:18:08.176" v="11062" actId="14100"/>
          <ac:spMkLst>
            <pc:docMk/>
            <pc:sldMk cId="3975168428" sldId="317"/>
            <ac:spMk id="5" creationId="{1B07C49E-AFFC-EC46-8930-E4D428F5F943}"/>
          </ac:spMkLst>
        </pc:spChg>
        <pc:picChg chg="add mod">
          <ac:chgData name="Kaya Ken" userId="1a0af9e6d4576a6e" providerId="LiveId" clId="{B9F31B9A-9191-41D9-A055-E5C014120BA6}" dt="2025-07-26T17:11:03.248" v="8995" actId="1076"/>
          <ac:picMkLst>
            <pc:docMk/>
            <pc:sldMk cId="3975168428" sldId="317"/>
            <ac:picMk id="6" creationId="{1F9B5250-CC65-0790-3436-42A3D5A101A7}"/>
          </ac:picMkLst>
        </pc:picChg>
      </pc:sldChg>
      <pc:sldChg chg="addSp delSp modSp mod">
        <pc:chgData name="Kaya Ken" userId="1a0af9e6d4576a6e" providerId="LiveId" clId="{B9F31B9A-9191-41D9-A055-E5C014120BA6}" dt="2025-07-27T07:49:14.009" v="10162" actId="1035"/>
        <pc:sldMkLst>
          <pc:docMk/>
          <pc:sldMk cId="239597884" sldId="318"/>
        </pc:sldMkLst>
        <pc:spChg chg="mod">
          <ac:chgData name="Kaya Ken" userId="1a0af9e6d4576a6e" providerId="LiveId" clId="{B9F31B9A-9191-41D9-A055-E5C014120BA6}" dt="2025-07-27T07:42:50.209" v="10030" actId="20577"/>
          <ac:spMkLst>
            <pc:docMk/>
            <pc:sldMk cId="239597884" sldId="318"/>
            <ac:spMk id="8" creationId="{2E0ECA32-E146-40DA-85CD-9677244BC3EC}"/>
          </ac:spMkLst>
        </pc:spChg>
        <pc:spChg chg="add mod">
          <ac:chgData name="Kaya Ken" userId="1a0af9e6d4576a6e" providerId="LiveId" clId="{B9F31B9A-9191-41D9-A055-E5C014120BA6}" dt="2025-07-27T07:48:54.836" v="10157" actId="164"/>
          <ac:spMkLst>
            <pc:docMk/>
            <pc:sldMk cId="239597884" sldId="318"/>
            <ac:spMk id="18" creationId="{CDCD106C-92D9-74E1-C5D4-2E95D1776B9D}"/>
          </ac:spMkLst>
        </pc:spChg>
        <pc:spChg chg="add mod">
          <ac:chgData name="Kaya Ken" userId="1a0af9e6d4576a6e" providerId="LiveId" clId="{B9F31B9A-9191-41D9-A055-E5C014120BA6}" dt="2025-07-27T07:49:02.552" v="10158" actId="164"/>
          <ac:spMkLst>
            <pc:docMk/>
            <pc:sldMk cId="239597884" sldId="318"/>
            <ac:spMk id="19" creationId="{8F8C549D-944D-2E9E-239D-6F9F768EE9C3}"/>
          </ac:spMkLst>
        </pc:spChg>
        <pc:spChg chg="add mod">
          <ac:chgData name="Kaya Ken" userId="1a0af9e6d4576a6e" providerId="LiveId" clId="{B9F31B9A-9191-41D9-A055-E5C014120BA6}" dt="2025-07-27T07:45:54.122" v="10113" actId="1036"/>
          <ac:spMkLst>
            <pc:docMk/>
            <pc:sldMk cId="239597884" sldId="318"/>
            <ac:spMk id="20" creationId="{EB992DF6-9798-6443-397D-06232ED156C5}"/>
          </ac:spMkLst>
        </pc:spChg>
        <pc:spChg chg="add mod ord">
          <ac:chgData name="Kaya Ken" userId="1a0af9e6d4576a6e" providerId="LiveId" clId="{B9F31B9A-9191-41D9-A055-E5C014120BA6}" dt="2025-07-27T07:49:02.552" v="10158" actId="164"/>
          <ac:spMkLst>
            <pc:docMk/>
            <pc:sldMk cId="239597884" sldId="318"/>
            <ac:spMk id="21" creationId="{EFB11880-0DF5-2758-B9DA-AC779538777F}"/>
          </ac:spMkLst>
        </pc:spChg>
        <pc:spChg chg="add mod ord">
          <ac:chgData name="Kaya Ken" userId="1a0af9e6d4576a6e" providerId="LiveId" clId="{B9F31B9A-9191-41D9-A055-E5C014120BA6}" dt="2025-07-27T07:48:54.836" v="10157" actId="164"/>
          <ac:spMkLst>
            <pc:docMk/>
            <pc:sldMk cId="239597884" sldId="318"/>
            <ac:spMk id="22" creationId="{77552AE5-A6A1-B2CC-C090-0161250728A1}"/>
          </ac:spMkLst>
        </pc:spChg>
        <pc:grpChg chg="add mod">
          <ac:chgData name="Kaya Ken" userId="1a0af9e6d4576a6e" providerId="LiveId" clId="{B9F31B9A-9191-41D9-A055-E5C014120BA6}" dt="2025-07-27T07:48:54.836" v="10157" actId="164"/>
          <ac:grpSpMkLst>
            <pc:docMk/>
            <pc:sldMk cId="239597884" sldId="318"/>
            <ac:grpSpMk id="23" creationId="{54613C6A-B12A-BD51-DBB9-8E3E373AF8DC}"/>
          </ac:grpSpMkLst>
        </pc:grpChg>
        <pc:grpChg chg="add mod">
          <ac:chgData name="Kaya Ken" userId="1a0af9e6d4576a6e" providerId="LiveId" clId="{B9F31B9A-9191-41D9-A055-E5C014120BA6}" dt="2025-07-27T07:49:02.552" v="10158" actId="164"/>
          <ac:grpSpMkLst>
            <pc:docMk/>
            <pc:sldMk cId="239597884" sldId="318"/>
            <ac:grpSpMk id="24" creationId="{9C3002F9-FA4B-A724-A584-23A6F06AF35D}"/>
          </ac:grpSpMkLst>
        </pc:grpChg>
        <pc:picChg chg="add mod">
          <ac:chgData name="Kaya Ken" userId="1a0af9e6d4576a6e" providerId="LiveId" clId="{B9F31B9A-9191-41D9-A055-E5C014120BA6}" dt="2025-07-27T07:48:54.836" v="10157" actId="164"/>
          <ac:picMkLst>
            <pc:docMk/>
            <pc:sldMk cId="239597884" sldId="318"/>
            <ac:picMk id="10" creationId="{AE26A76F-8AE8-D61A-BB82-8D5FC371998A}"/>
          </ac:picMkLst>
        </pc:picChg>
        <pc:picChg chg="add mod">
          <ac:chgData name="Kaya Ken" userId="1a0af9e6d4576a6e" providerId="LiveId" clId="{B9F31B9A-9191-41D9-A055-E5C014120BA6}" dt="2025-07-27T07:49:14.009" v="10162" actId="1035"/>
          <ac:picMkLst>
            <pc:docMk/>
            <pc:sldMk cId="239597884" sldId="318"/>
            <ac:picMk id="12" creationId="{345501EE-83F0-DF5C-228A-6402398CE145}"/>
          </ac:picMkLst>
        </pc:picChg>
        <pc:picChg chg="add mod modCrop">
          <ac:chgData name="Kaya Ken" userId="1a0af9e6d4576a6e" providerId="LiveId" clId="{B9F31B9A-9191-41D9-A055-E5C014120BA6}" dt="2025-07-27T07:48:54.836" v="10157" actId="164"/>
          <ac:picMkLst>
            <pc:docMk/>
            <pc:sldMk cId="239597884" sldId="318"/>
            <ac:picMk id="14" creationId="{7BB53F6A-52BA-922E-EABC-516B01949922}"/>
          </ac:picMkLst>
        </pc:picChg>
        <pc:picChg chg="add mod">
          <ac:chgData name="Kaya Ken" userId="1a0af9e6d4576a6e" providerId="LiveId" clId="{B9F31B9A-9191-41D9-A055-E5C014120BA6}" dt="2025-07-27T07:49:02.552" v="10158" actId="164"/>
          <ac:picMkLst>
            <pc:docMk/>
            <pc:sldMk cId="239597884" sldId="318"/>
            <ac:picMk id="16" creationId="{6FF57504-F003-FFD6-DD86-22EA4E4287D6}"/>
          </ac:picMkLst>
        </pc:picChg>
      </pc:sldChg>
      <pc:sldChg chg="addSp delSp modSp mod setBg">
        <pc:chgData name="Kaya Ken" userId="1a0af9e6d4576a6e" providerId="LiveId" clId="{B9F31B9A-9191-41D9-A055-E5C014120BA6}" dt="2025-07-28T15:18:50.838" v="11077" actId="1036"/>
        <pc:sldMkLst>
          <pc:docMk/>
          <pc:sldMk cId="232499080" sldId="319"/>
        </pc:sldMkLst>
        <pc:spChg chg="mod ord">
          <ac:chgData name="Kaya Ken" userId="1a0af9e6d4576a6e" providerId="LiveId" clId="{B9F31B9A-9191-41D9-A055-E5C014120BA6}" dt="2025-07-27T08:35:28.059" v="10354" actId="26606"/>
          <ac:spMkLst>
            <pc:docMk/>
            <pc:sldMk cId="232499080" sldId="319"/>
            <ac:spMk id="3" creationId="{8C82F32A-22A5-0046-9FAC-5295E4FA5A12}"/>
          </ac:spMkLst>
        </pc:spChg>
        <pc:spChg chg="add mod ord">
          <ac:chgData name="Kaya Ken" userId="1a0af9e6d4576a6e" providerId="LiveId" clId="{B9F31B9A-9191-41D9-A055-E5C014120BA6}" dt="2025-07-28T15:18:50.838" v="11077" actId="1036"/>
          <ac:spMkLst>
            <pc:docMk/>
            <pc:sldMk cId="232499080" sldId="319"/>
            <ac:spMk id="4" creationId="{C213B034-C788-6E99-994A-1BB3FB541019}"/>
          </ac:spMkLst>
        </pc:spChg>
        <pc:spChg chg="mod ord">
          <ac:chgData name="Kaya Ken" userId="1a0af9e6d4576a6e" providerId="LiveId" clId="{B9F31B9A-9191-41D9-A055-E5C014120BA6}" dt="2025-07-27T08:36:33.599" v="10377" actId="27636"/>
          <ac:spMkLst>
            <pc:docMk/>
            <pc:sldMk cId="232499080" sldId="319"/>
            <ac:spMk id="8" creationId="{34C97452-C78A-4701-B8AB-ABFE63D5BEDE}"/>
          </ac:spMkLst>
        </pc:spChg>
        <pc:spChg chg="add del">
          <ac:chgData name="Kaya Ken" userId="1a0af9e6d4576a6e" providerId="LiveId" clId="{B9F31B9A-9191-41D9-A055-E5C014120BA6}" dt="2025-07-27T08:35:28.059" v="10354" actId="26606"/>
          <ac:spMkLst>
            <pc:docMk/>
            <pc:sldMk cId="232499080" sldId="319"/>
            <ac:spMk id="111" creationId="{99F1FFA9-D672-408C-9220-ADEEC6ABDD09}"/>
          </ac:spMkLst>
        </pc:spChg>
        <pc:picChg chg="add mod ord">
          <ac:chgData name="Kaya Ken" userId="1a0af9e6d4576a6e" providerId="LiveId" clId="{B9F31B9A-9191-41D9-A055-E5C014120BA6}" dt="2025-07-27T08:39:26.612" v="10381" actId="1036"/>
          <ac:picMkLst>
            <pc:docMk/>
            <pc:sldMk cId="232499080" sldId="319"/>
            <ac:picMk id="10" creationId="{C031C22F-2D60-0CD3-5F06-A4FC01997CA2}"/>
          </ac:picMkLst>
        </pc:picChg>
        <pc:picChg chg="add mod ord">
          <ac:chgData name="Kaya Ken" userId="1a0af9e6d4576a6e" providerId="LiveId" clId="{B9F31B9A-9191-41D9-A055-E5C014120BA6}" dt="2025-07-27T08:35:43.044" v="10357" actId="14100"/>
          <ac:picMkLst>
            <pc:docMk/>
            <pc:sldMk cId="232499080" sldId="319"/>
            <ac:picMk id="13" creationId="{6EACB46C-508F-CDB4-1084-8CD492814395}"/>
          </ac:picMkLst>
        </pc:picChg>
      </pc:sldChg>
      <pc:sldChg chg="addSp modSp mod">
        <pc:chgData name="Kaya Ken" userId="1a0af9e6d4576a6e" providerId="LiveId" clId="{B9F31B9A-9191-41D9-A055-E5C014120BA6}" dt="2025-07-29T14:08:37.696" v="11741" actId="20577"/>
        <pc:sldMkLst>
          <pc:docMk/>
          <pc:sldMk cId="3645034231" sldId="320"/>
        </pc:sldMkLst>
        <pc:spChg chg="mod">
          <ac:chgData name="Kaya Ken" userId="1a0af9e6d4576a6e" providerId="LiveId" clId="{B9F31B9A-9191-41D9-A055-E5C014120BA6}" dt="2025-07-29T14:08:37.696" v="11741" actId="20577"/>
          <ac:spMkLst>
            <pc:docMk/>
            <pc:sldMk cId="3645034231" sldId="320"/>
            <ac:spMk id="5" creationId="{1B07C49E-AFFC-EC46-8930-E4D428F5F943}"/>
          </ac:spMkLst>
        </pc:spChg>
        <pc:picChg chg="add mod">
          <ac:chgData name="Kaya Ken" userId="1a0af9e6d4576a6e" providerId="LiveId" clId="{B9F31B9A-9191-41D9-A055-E5C014120BA6}" dt="2025-07-28T16:37:53.123" v="11433" actId="1076"/>
          <ac:picMkLst>
            <pc:docMk/>
            <pc:sldMk cId="3645034231" sldId="320"/>
            <ac:picMk id="3" creationId="{9CE59696-083B-6B76-F61C-E8CC11EC1769}"/>
          </ac:picMkLst>
        </pc:picChg>
      </pc:sldChg>
      <pc:sldChg chg="addSp delSp modSp mod">
        <pc:chgData name="Kaya Ken" userId="1a0af9e6d4576a6e" providerId="LiveId" clId="{B9F31B9A-9191-41D9-A055-E5C014120BA6}" dt="2025-07-28T15:34:56.946" v="11311" actId="1076"/>
        <pc:sldMkLst>
          <pc:docMk/>
          <pc:sldMk cId="700132931" sldId="322"/>
        </pc:sldMkLst>
        <pc:spChg chg="mod">
          <ac:chgData name="Kaya Ken" userId="1a0af9e6d4576a6e" providerId="LiveId" clId="{B9F31B9A-9191-41D9-A055-E5C014120BA6}" dt="2025-07-28T15:19:31.400" v="11088" actId="122"/>
          <ac:spMkLst>
            <pc:docMk/>
            <pc:sldMk cId="700132931" sldId="322"/>
            <ac:spMk id="5" creationId="{85D9F803-CDBC-C74C-AF1B-2B5937D1C241}"/>
          </ac:spMkLst>
        </pc:spChg>
        <pc:spChg chg="mod">
          <ac:chgData name="Kaya Ken" userId="1a0af9e6d4576a6e" providerId="LiveId" clId="{B9F31B9A-9191-41D9-A055-E5C014120BA6}" dt="2025-07-27T09:17:02.786" v="10768"/>
          <ac:spMkLst>
            <pc:docMk/>
            <pc:sldMk cId="700132931" sldId="322"/>
            <ac:spMk id="8" creationId="{9456A072-47A6-4424-9ABE-F398119040DD}"/>
          </ac:spMkLst>
        </pc:spChg>
        <pc:picChg chg="add mod">
          <ac:chgData name="Kaya Ken" userId="1a0af9e6d4576a6e" providerId="LiveId" clId="{B9F31B9A-9191-41D9-A055-E5C014120BA6}" dt="2025-07-28T15:34:56.946" v="11311" actId="1076"/>
          <ac:picMkLst>
            <pc:docMk/>
            <pc:sldMk cId="700132931" sldId="322"/>
            <ac:picMk id="7" creationId="{E70752F3-D60E-E966-80FC-6F8C31A7953D}"/>
          </ac:picMkLst>
        </pc:picChg>
      </pc:sldChg>
      <pc:sldChg chg="addSp delSp modSp mod">
        <pc:chgData name="Kaya Ken" userId="1a0af9e6d4576a6e" providerId="LiveId" clId="{B9F31B9A-9191-41D9-A055-E5C014120BA6}" dt="2025-07-28T15:34:50.838" v="11310" actId="1076"/>
        <pc:sldMkLst>
          <pc:docMk/>
          <pc:sldMk cId="1866160706" sldId="323"/>
        </pc:sldMkLst>
        <pc:spChg chg="add mod">
          <ac:chgData name="Kaya Ken" userId="1a0af9e6d4576a6e" providerId="LiveId" clId="{B9F31B9A-9191-41D9-A055-E5C014120BA6}" dt="2025-07-28T15:19:26.941" v="11087" actId="122"/>
          <ac:spMkLst>
            <pc:docMk/>
            <pc:sldMk cId="1866160706" sldId="323"/>
            <ac:spMk id="6" creationId="{DDDC52BF-EFC4-81FC-7379-EBC75AE94955}"/>
          </ac:spMkLst>
        </pc:spChg>
        <pc:spChg chg="mod">
          <ac:chgData name="Kaya Ken" userId="1a0af9e6d4576a6e" providerId="LiveId" clId="{B9F31B9A-9191-41D9-A055-E5C014120BA6}" dt="2025-07-27T09:00:06.387" v="10694" actId="20577"/>
          <ac:spMkLst>
            <pc:docMk/>
            <pc:sldMk cId="1866160706" sldId="323"/>
            <ac:spMk id="8" creationId="{4EF94599-779E-457E-B57B-6063EBF7A840}"/>
          </ac:spMkLst>
        </pc:spChg>
        <pc:picChg chg="add mod">
          <ac:chgData name="Kaya Ken" userId="1a0af9e6d4576a6e" providerId="LiveId" clId="{B9F31B9A-9191-41D9-A055-E5C014120BA6}" dt="2025-07-28T15:34:50.838" v="11310" actId="1076"/>
          <ac:picMkLst>
            <pc:docMk/>
            <pc:sldMk cId="1866160706" sldId="323"/>
            <ac:picMk id="4" creationId="{E3F96BCC-4C47-8058-AD5C-D70905A7F230}"/>
          </ac:picMkLst>
        </pc:picChg>
      </pc:sldChg>
      <pc:sldChg chg="addSp delSp modSp mod">
        <pc:chgData name="Kaya Ken" userId="1a0af9e6d4576a6e" providerId="LiveId" clId="{B9F31B9A-9191-41D9-A055-E5C014120BA6}" dt="2025-07-28T15:34:30.833" v="11308" actId="113"/>
        <pc:sldMkLst>
          <pc:docMk/>
          <pc:sldMk cId="252359608" sldId="324"/>
        </pc:sldMkLst>
        <pc:spChg chg="add mod">
          <ac:chgData name="Kaya Ken" userId="1a0af9e6d4576a6e" providerId="LiveId" clId="{B9F31B9A-9191-41D9-A055-E5C014120BA6}" dt="2025-07-28T15:34:30.833" v="11308" actId="113"/>
          <ac:spMkLst>
            <pc:docMk/>
            <pc:sldMk cId="252359608" sldId="324"/>
            <ac:spMk id="4" creationId="{C1E7D8FC-2DF2-7F1B-B33F-5A6951C60E22}"/>
          </ac:spMkLst>
        </pc:spChg>
        <pc:spChg chg="mod">
          <ac:chgData name="Kaya Ken" userId="1a0af9e6d4576a6e" providerId="LiveId" clId="{B9F31B9A-9191-41D9-A055-E5C014120BA6}" dt="2025-07-28T15:29:37.364" v="11213" actId="20577"/>
          <ac:spMkLst>
            <pc:docMk/>
            <pc:sldMk cId="252359608" sldId="324"/>
            <ac:spMk id="12" creationId="{4D271BF5-BAA1-4CEB-A575-76A097FABBBA}"/>
          </ac:spMkLst>
        </pc:spChg>
        <pc:picChg chg="add mod">
          <ac:chgData name="Kaya Ken" userId="1a0af9e6d4576a6e" providerId="LiveId" clId="{B9F31B9A-9191-41D9-A055-E5C014120BA6}" dt="2025-07-28T15:31:12.132" v="11255" actId="1076"/>
          <ac:picMkLst>
            <pc:docMk/>
            <pc:sldMk cId="252359608" sldId="324"/>
            <ac:picMk id="7" creationId="{6AA7C97E-D1A3-180A-9023-15F406351A51}"/>
          </ac:picMkLst>
        </pc:picChg>
      </pc:sldChg>
      <pc:sldChg chg="modSp mod">
        <pc:chgData name="Kaya Ken" userId="1a0af9e6d4576a6e" providerId="LiveId" clId="{B9F31B9A-9191-41D9-A055-E5C014120BA6}" dt="2025-07-22T14:40:35.316" v="1694" actId="20577"/>
        <pc:sldMkLst>
          <pc:docMk/>
          <pc:sldMk cId="1277611629" sldId="327"/>
        </pc:sldMkLst>
        <pc:spChg chg="mod">
          <ac:chgData name="Kaya Ken" userId="1a0af9e6d4576a6e" providerId="LiveId" clId="{B9F31B9A-9191-41D9-A055-E5C014120BA6}" dt="2025-07-22T14:40:35.316" v="1694" actId="20577"/>
          <ac:spMkLst>
            <pc:docMk/>
            <pc:sldMk cId="1277611629" sldId="327"/>
            <ac:spMk id="6" creationId="{2C36AF9D-A911-994B-90EA-013D4CDA5604}"/>
          </ac:spMkLst>
        </pc:spChg>
      </pc:sldChg>
      <pc:sldChg chg="modSp mod">
        <pc:chgData name="Kaya Ken" userId="1a0af9e6d4576a6e" providerId="LiveId" clId="{B9F31B9A-9191-41D9-A055-E5C014120BA6}" dt="2025-07-28T16:53:16.176" v="11490" actId="2711"/>
        <pc:sldMkLst>
          <pc:docMk/>
          <pc:sldMk cId="724038033" sldId="330"/>
        </pc:sldMkLst>
        <pc:spChg chg="mod">
          <ac:chgData name="Kaya Ken" userId="1a0af9e6d4576a6e" providerId="LiveId" clId="{B9F31B9A-9191-41D9-A055-E5C014120BA6}" dt="2025-07-28T16:53:16.176" v="11490" actId="2711"/>
          <ac:spMkLst>
            <pc:docMk/>
            <pc:sldMk cId="724038033" sldId="330"/>
            <ac:spMk id="10" creationId="{79EF1473-3ADD-43F1-A495-57AAB7FD902F}"/>
          </ac:spMkLst>
        </pc:spChg>
      </pc:sldChg>
      <pc:sldChg chg="addSp delSp modSp mod">
        <pc:chgData name="Kaya Ken" userId="1a0af9e6d4576a6e" providerId="LiveId" clId="{B9F31B9A-9191-41D9-A055-E5C014120BA6}" dt="2025-07-29T13:55:14.262" v="11675" actId="12"/>
        <pc:sldMkLst>
          <pc:docMk/>
          <pc:sldMk cId="1980221439" sldId="331"/>
        </pc:sldMkLst>
        <pc:spChg chg="mod">
          <ac:chgData name="Kaya Ken" userId="1a0af9e6d4576a6e" providerId="LiveId" clId="{B9F31B9A-9191-41D9-A055-E5C014120BA6}" dt="2025-07-29T13:55:14.262" v="11675" actId="12"/>
          <ac:spMkLst>
            <pc:docMk/>
            <pc:sldMk cId="1980221439" sldId="331"/>
            <ac:spMk id="10" creationId="{79EF1473-3ADD-43F1-A495-57AAB7FD902F}"/>
          </ac:spMkLst>
        </pc:spChg>
      </pc:sldChg>
      <pc:sldChg chg="addSp delSp modSp mod">
        <pc:chgData name="Kaya Ken" userId="1a0af9e6d4576a6e" providerId="LiveId" clId="{B9F31B9A-9191-41D9-A055-E5C014120BA6}" dt="2025-07-28T16:53:35.842" v="11494" actId="2711"/>
        <pc:sldMkLst>
          <pc:docMk/>
          <pc:sldMk cId="2560061391" sldId="332"/>
        </pc:sldMkLst>
        <pc:spChg chg="add mod">
          <ac:chgData name="Kaya Ken" userId="1a0af9e6d4576a6e" providerId="LiveId" clId="{B9F31B9A-9191-41D9-A055-E5C014120BA6}" dt="2025-07-28T16:53:35.842" v="11494" actId="2711"/>
          <ac:spMkLst>
            <pc:docMk/>
            <pc:sldMk cId="2560061391" sldId="332"/>
            <ac:spMk id="2" creationId="{00EA7732-7CFA-836E-D006-F796BE36786C}"/>
          </ac:spMkLst>
        </pc:spChg>
      </pc:sldChg>
      <pc:sldChg chg="addSp delSp modSp add mod">
        <pc:chgData name="Kaya Ken" userId="1a0af9e6d4576a6e" providerId="LiveId" clId="{B9F31B9A-9191-41D9-A055-E5C014120BA6}" dt="2025-07-28T15:18:20.311" v="11063" actId="255"/>
        <pc:sldMkLst>
          <pc:docMk/>
          <pc:sldMk cId="3313549551" sldId="333"/>
        </pc:sldMkLst>
        <pc:spChg chg="mod">
          <ac:chgData name="Kaya Ken" userId="1a0af9e6d4576a6e" providerId="LiveId" clId="{B9F31B9A-9191-41D9-A055-E5C014120BA6}" dt="2025-07-27T04:39:46.079" v="9485" actId="20577"/>
          <ac:spMkLst>
            <pc:docMk/>
            <pc:sldMk cId="3313549551" sldId="333"/>
            <ac:spMk id="2" creationId="{110A2B31-0CA2-0296-9F6B-C965599329FA}"/>
          </ac:spMkLst>
        </pc:spChg>
        <pc:spChg chg="add mod">
          <ac:chgData name="Kaya Ken" userId="1a0af9e6d4576a6e" providerId="LiveId" clId="{B9F31B9A-9191-41D9-A055-E5C014120BA6}" dt="2025-07-28T15:18:20.311" v="11063" actId="255"/>
          <ac:spMkLst>
            <pc:docMk/>
            <pc:sldMk cId="3313549551" sldId="333"/>
            <ac:spMk id="10" creationId="{63C5E8D8-FD50-95B1-24D0-99795E42F983}"/>
          </ac:spMkLst>
        </pc:spChg>
        <pc:picChg chg="add mod">
          <ac:chgData name="Kaya Ken" userId="1a0af9e6d4576a6e" providerId="LiveId" clId="{B9F31B9A-9191-41D9-A055-E5C014120BA6}" dt="2025-07-27T04:51:52.978" v="9571" actId="1035"/>
          <ac:picMkLst>
            <pc:docMk/>
            <pc:sldMk cId="3313549551" sldId="333"/>
            <ac:picMk id="8" creationId="{46AEFAA9-64DF-C221-24B8-CF679260277A}"/>
          </ac:picMkLst>
        </pc:picChg>
      </pc:sldChg>
      <pc:sldChg chg="addSp modSp add del mod">
        <pc:chgData name="Kaya Ken" userId="1a0af9e6d4576a6e" providerId="LiveId" clId="{B9F31B9A-9191-41D9-A055-E5C014120BA6}" dt="2025-07-28T15:34:38.576" v="11309" actId="47"/>
        <pc:sldMkLst>
          <pc:docMk/>
          <pc:sldMk cId="1376244579" sldId="334"/>
        </pc:sldMkLst>
        <pc:spChg chg="mod">
          <ac:chgData name="Kaya Ken" userId="1a0af9e6d4576a6e" providerId="LiveId" clId="{B9F31B9A-9191-41D9-A055-E5C014120BA6}" dt="2025-07-28T15:20:20.762" v="11124" actId="6549"/>
          <ac:spMkLst>
            <pc:docMk/>
            <pc:sldMk cId="1376244579" sldId="334"/>
            <ac:spMk id="5" creationId="{520B8141-9EA3-2779-3BBF-81A5DE4EF832}"/>
          </ac:spMkLst>
        </pc:spChg>
      </pc:sldChg>
      <pc:sldChg chg="add del">
        <pc:chgData name="Kaya Ken" userId="1a0af9e6d4576a6e" providerId="LiveId" clId="{B9F31B9A-9191-41D9-A055-E5C014120BA6}" dt="2025-07-27T08:39:02.940" v="10380" actId="47"/>
        <pc:sldMkLst>
          <pc:docMk/>
          <pc:sldMk cId="2380666291" sldId="334"/>
        </pc:sldMkLst>
      </pc:sldChg>
      <pc:sldChg chg="add del">
        <pc:chgData name="Kaya Ken" userId="1a0af9e6d4576a6e" providerId="LiveId" clId="{B9F31B9A-9191-41D9-A055-E5C014120BA6}" dt="2025-07-27T07:49:34.124" v="10163" actId="47"/>
        <pc:sldMkLst>
          <pc:docMk/>
          <pc:sldMk cId="3971818071" sldId="334"/>
        </pc:sldMkLst>
      </pc:sldChg>
    </pc:docChg>
  </pc:docChgLst>
  <pc:docChgLst>
    <pc:chgData name="Kaya Ken" userId="1a0af9e6d4576a6e" providerId="LiveId" clId="{6C36344B-B6B9-4350-B98E-61138D3A68DD}"/>
    <pc:docChg chg="undo custSel modSld">
      <pc:chgData name="Kaya Ken" userId="1a0af9e6d4576a6e" providerId="LiveId" clId="{6C36344B-B6B9-4350-B98E-61138D3A68DD}" dt="2025-07-16T16:29:39.278" v="203" actId="20577"/>
      <pc:docMkLst>
        <pc:docMk/>
      </pc:docMkLst>
      <pc:sldChg chg="addSp delSp modSp mod">
        <pc:chgData name="Kaya Ken" userId="1a0af9e6d4576a6e" providerId="LiveId" clId="{6C36344B-B6B9-4350-B98E-61138D3A68DD}" dt="2025-07-16T16:29:39.278" v="203" actId="20577"/>
        <pc:sldMkLst>
          <pc:docMk/>
          <pc:sldMk cId="3288665831" sldId="263"/>
        </pc:sldMkLst>
        <pc:spChg chg="mod">
          <ac:chgData name="Kaya Ken" userId="1a0af9e6d4576a6e" providerId="LiveId" clId="{6C36344B-B6B9-4350-B98E-61138D3A68DD}" dt="2025-07-16T16:29:39.278" v="203" actId="20577"/>
          <ac:spMkLst>
            <pc:docMk/>
            <pc:sldMk cId="3288665831" sldId="263"/>
            <ac:spMk id="5" creationId="{1B07C49E-AFFC-EC46-8930-E4D428F5F943}"/>
          </ac:spMkLst>
        </pc:spChg>
        <pc:graphicFrameChg chg="mod">
          <ac:chgData name="Kaya Ken" userId="1a0af9e6d4576a6e" providerId="LiveId" clId="{6C36344B-B6B9-4350-B98E-61138D3A68DD}" dt="2025-07-16T16:12:18.045" v="19" actId="1076"/>
          <ac:graphicFrameMkLst>
            <pc:docMk/>
            <pc:sldMk cId="3288665831" sldId="263"/>
            <ac:graphicFrameMk id="2" creationId="{BF3FC1E8-4E8B-0BF8-820C-1DE629DAE37A}"/>
          </ac:graphicFrameMkLst>
        </pc:graphicFrameChg>
      </pc:sldChg>
      <pc:sldChg chg="modSp mod">
        <pc:chgData name="Kaya Ken" userId="1a0af9e6d4576a6e" providerId="LiveId" clId="{6C36344B-B6B9-4350-B98E-61138D3A68DD}" dt="2025-07-16T16:09:55.417" v="18" actId="20577"/>
        <pc:sldMkLst>
          <pc:docMk/>
          <pc:sldMk cId="1980221439" sldId="331"/>
        </pc:sldMkLst>
        <pc:spChg chg="mod">
          <ac:chgData name="Kaya Ken" userId="1a0af9e6d4576a6e" providerId="LiveId" clId="{6C36344B-B6B9-4350-B98E-61138D3A68DD}" dt="2025-07-16T16:09:55.417" v="18" actId="20577"/>
          <ac:spMkLst>
            <pc:docMk/>
            <pc:sldMk cId="1980221439" sldId="331"/>
            <ac:spMk id="10" creationId="{79EF1473-3ADD-43F1-A495-57AAB7FD902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7E57F-ACAE-4C09-9E3A-BF4D6E0B26E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0781932-7C4A-4E68-A78B-C1A735AD6A4C}">
      <dgm:prSet phldrT="[Text]"/>
      <dgm:spPr/>
      <dgm:t>
        <a:bodyPr/>
        <a:lstStyle/>
        <a:p>
          <a:r>
            <a:rPr lang="en-US" dirty="0"/>
            <a:t>Task 1</a:t>
          </a:r>
        </a:p>
      </dgm:t>
    </dgm:pt>
    <dgm:pt modelId="{37E1155D-08B8-4830-9172-930E340B42C7}" type="parTrans" cxnId="{FE827D4E-0563-4329-8B2C-4AC4B4EFBC58}">
      <dgm:prSet/>
      <dgm:spPr/>
      <dgm:t>
        <a:bodyPr/>
        <a:lstStyle/>
        <a:p>
          <a:endParaRPr lang="en-US"/>
        </a:p>
      </dgm:t>
    </dgm:pt>
    <dgm:pt modelId="{50B915C0-9A0F-4EE8-A2C5-54714D88A6B3}" type="sibTrans" cxnId="{FE827D4E-0563-4329-8B2C-4AC4B4EFBC58}">
      <dgm:prSet/>
      <dgm:spPr/>
      <dgm:t>
        <a:bodyPr/>
        <a:lstStyle/>
        <a:p>
          <a:endParaRPr lang="en-US"/>
        </a:p>
      </dgm:t>
    </dgm:pt>
    <dgm:pt modelId="{E13F16EA-11C1-4E91-AEE4-6B56D356778C}">
      <dgm:prSet phldrT="[Text]" custT="1"/>
      <dgm:spPr/>
      <dgm:t>
        <a:bodyPr/>
        <a:lstStyle/>
        <a:p>
          <a:r>
            <a:rPr lang="en-US" sz="1600" dirty="0"/>
            <a:t>Request and parse the SpaceX launch data using the GET request</a:t>
          </a:r>
        </a:p>
      </dgm:t>
    </dgm:pt>
    <dgm:pt modelId="{C430E0D1-B36A-4CBD-A3E4-9F1F680CD530}" type="parTrans" cxnId="{16AFE282-FD5F-40C0-A616-D5F398E3572D}">
      <dgm:prSet/>
      <dgm:spPr/>
      <dgm:t>
        <a:bodyPr/>
        <a:lstStyle/>
        <a:p>
          <a:endParaRPr lang="en-US"/>
        </a:p>
      </dgm:t>
    </dgm:pt>
    <dgm:pt modelId="{00EE798D-E1ED-4B32-8C5E-D18E2B037916}" type="sibTrans" cxnId="{16AFE282-FD5F-40C0-A616-D5F398E3572D}">
      <dgm:prSet/>
      <dgm:spPr/>
      <dgm:t>
        <a:bodyPr/>
        <a:lstStyle/>
        <a:p>
          <a:endParaRPr lang="en-US"/>
        </a:p>
      </dgm:t>
    </dgm:pt>
    <dgm:pt modelId="{52BBE88A-19B1-4619-A008-9158D8C18D94}">
      <dgm:prSet phldrT="[Text]"/>
      <dgm:spPr/>
      <dgm:t>
        <a:bodyPr/>
        <a:lstStyle/>
        <a:p>
          <a:r>
            <a:rPr lang="en-US" dirty="0"/>
            <a:t>Task 2</a:t>
          </a:r>
        </a:p>
      </dgm:t>
    </dgm:pt>
    <dgm:pt modelId="{C907D636-8C79-4BB1-AA66-41FC47EA5ECC}" type="parTrans" cxnId="{A39ABE87-0AFB-44B8-AE3B-A9D382791DFC}">
      <dgm:prSet/>
      <dgm:spPr/>
      <dgm:t>
        <a:bodyPr/>
        <a:lstStyle/>
        <a:p>
          <a:endParaRPr lang="en-US"/>
        </a:p>
      </dgm:t>
    </dgm:pt>
    <dgm:pt modelId="{F1D2F72D-A934-4CC3-AEF1-B1A605E86796}" type="sibTrans" cxnId="{A39ABE87-0AFB-44B8-AE3B-A9D382791DFC}">
      <dgm:prSet/>
      <dgm:spPr/>
      <dgm:t>
        <a:bodyPr/>
        <a:lstStyle/>
        <a:p>
          <a:endParaRPr lang="en-US"/>
        </a:p>
      </dgm:t>
    </dgm:pt>
    <dgm:pt modelId="{81FC31A3-C62F-45EA-A127-6E63108B5C27}">
      <dgm:prSet phldrT="[Text]" custT="1"/>
      <dgm:spPr/>
      <dgm:t>
        <a:bodyPr/>
        <a:lstStyle/>
        <a:p>
          <a:r>
            <a:rPr lang="en-US" sz="1800" dirty="0"/>
            <a:t>Filter the </a:t>
          </a:r>
          <a:r>
            <a:rPr lang="en-US" sz="1800" dirty="0" err="1"/>
            <a:t>dataframe</a:t>
          </a:r>
          <a:r>
            <a:rPr lang="en-US" sz="1800" dirty="0"/>
            <a:t> to only include “Falcon 9” launches</a:t>
          </a:r>
        </a:p>
      </dgm:t>
    </dgm:pt>
    <dgm:pt modelId="{981EC836-6CA6-416A-8D3C-3D20F95D71C0}" type="parTrans" cxnId="{DBFFA420-C0A0-4021-A26C-5BF55E3F1944}">
      <dgm:prSet/>
      <dgm:spPr/>
      <dgm:t>
        <a:bodyPr/>
        <a:lstStyle/>
        <a:p>
          <a:endParaRPr lang="en-US"/>
        </a:p>
      </dgm:t>
    </dgm:pt>
    <dgm:pt modelId="{5924A7AF-F3AB-4CA9-A6C2-7B8536ED7FE0}" type="sibTrans" cxnId="{DBFFA420-C0A0-4021-A26C-5BF55E3F1944}">
      <dgm:prSet/>
      <dgm:spPr/>
      <dgm:t>
        <a:bodyPr/>
        <a:lstStyle/>
        <a:p>
          <a:endParaRPr lang="en-US"/>
        </a:p>
      </dgm:t>
    </dgm:pt>
    <dgm:pt modelId="{8D98540E-0F31-4709-AF03-AE48D0441EEC}">
      <dgm:prSet phldrT="[Text]"/>
      <dgm:spPr/>
      <dgm:t>
        <a:bodyPr/>
        <a:lstStyle/>
        <a:p>
          <a:r>
            <a:rPr lang="en-US" dirty="0"/>
            <a:t>Task 3</a:t>
          </a:r>
        </a:p>
      </dgm:t>
    </dgm:pt>
    <dgm:pt modelId="{071E1620-9028-4ADC-B55A-FB6120D2CC62}" type="parTrans" cxnId="{FB129189-6CBD-4CE3-BD83-DDA46F1CC301}">
      <dgm:prSet/>
      <dgm:spPr/>
      <dgm:t>
        <a:bodyPr/>
        <a:lstStyle/>
        <a:p>
          <a:endParaRPr lang="en-US"/>
        </a:p>
      </dgm:t>
    </dgm:pt>
    <dgm:pt modelId="{ACE76AF3-6337-4D7B-B038-9271F84CA81C}" type="sibTrans" cxnId="{FB129189-6CBD-4CE3-BD83-DDA46F1CC301}">
      <dgm:prSet/>
      <dgm:spPr/>
      <dgm:t>
        <a:bodyPr/>
        <a:lstStyle/>
        <a:p>
          <a:endParaRPr lang="en-US"/>
        </a:p>
      </dgm:t>
    </dgm:pt>
    <dgm:pt modelId="{E022FED2-0BF3-4AD3-927A-84892B8F3C3B}">
      <dgm:prSet phldrT="[Text]" custT="1"/>
      <dgm:spPr/>
      <dgm:t>
        <a:bodyPr/>
        <a:lstStyle/>
        <a:p>
          <a:r>
            <a:rPr lang="en-US" sz="1800" dirty="0"/>
            <a:t>Dealing with Missing Values</a:t>
          </a:r>
        </a:p>
      </dgm:t>
    </dgm:pt>
    <dgm:pt modelId="{E538D94C-75EF-40DC-8EA5-0E65B9071239}" type="parTrans" cxnId="{D3585504-E30D-43D9-80F1-E5B185EFFF42}">
      <dgm:prSet/>
      <dgm:spPr/>
      <dgm:t>
        <a:bodyPr/>
        <a:lstStyle/>
        <a:p>
          <a:endParaRPr lang="en-US"/>
        </a:p>
      </dgm:t>
    </dgm:pt>
    <dgm:pt modelId="{5BF6D404-E4E6-4BFF-A9A4-6CD4DD7BABE5}" type="sibTrans" cxnId="{D3585504-E30D-43D9-80F1-E5B185EFFF42}">
      <dgm:prSet/>
      <dgm:spPr/>
      <dgm:t>
        <a:bodyPr/>
        <a:lstStyle/>
        <a:p>
          <a:endParaRPr lang="en-US"/>
        </a:p>
      </dgm:t>
    </dgm:pt>
    <dgm:pt modelId="{3F9042FA-F5BA-488E-950D-F0BCD81027F7}" type="pres">
      <dgm:prSet presAssocID="{2777E57F-ACAE-4C09-9E3A-BF4D6E0B26EF}" presName="linearFlow" presStyleCnt="0">
        <dgm:presLayoutVars>
          <dgm:dir/>
          <dgm:animLvl val="lvl"/>
          <dgm:resizeHandles val="exact"/>
        </dgm:presLayoutVars>
      </dgm:prSet>
      <dgm:spPr/>
    </dgm:pt>
    <dgm:pt modelId="{400C8ED9-D969-4E04-80A9-1DC1AE8435DF}" type="pres">
      <dgm:prSet presAssocID="{50781932-7C4A-4E68-A78B-C1A735AD6A4C}" presName="composite" presStyleCnt="0"/>
      <dgm:spPr/>
    </dgm:pt>
    <dgm:pt modelId="{913E4C59-35A2-4F8B-B09B-D9CFADE3460A}" type="pres">
      <dgm:prSet presAssocID="{50781932-7C4A-4E68-A78B-C1A735AD6A4C}" presName="parTx" presStyleLbl="node1" presStyleIdx="0" presStyleCnt="3">
        <dgm:presLayoutVars>
          <dgm:chMax val="0"/>
          <dgm:chPref val="0"/>
          <dgm:bulletEnabled val="1"/>
        </dgm:presLayoutVars>
      </dgm:prSet>
      <dgm:spPr/>
    </dgm:pt>
    <dgm:pt modelId="{69CBD9E7-C270-46B5-AFF7-10336324D2F0}" type="pres">
      <dgm:prSet presAssocID="{50781932-7C4A-4E68-A78B-C1A735AD6A4C}" presName="parSh" presStyleLbl="node1" presStyleIdx="0" presStyleCnt="3" custScaleY="57413"/>
      <dgm:spPr/>
    </dgm:pt>
    <dgm:pt modelId="{BD8C4657-07CE-4D52-976F-CF0980C04851}" type="pres">
      <dgm:prSet presAssocID="{50781932-7C4A-4E68-A78B-C1A735AD6A4C}" presName="desTx" presStyleLbl="fgAcc1" presStyleIdx="0" presStyleCnt="3" custScaleX="116964" custScaleY="67250">
        <dgm:presLayoutVars>
          <dgm:bulletEnabled val="1"/>
        </dgm:presLayoutVars>
      </dgm:prSet>
      <dgm:spPr/>
    </dgm:pt>
    <dgm:pt modelId="{9376C761-56BD-4578-8797-F854BFFEF490}" type="pres">
      <dgm:prSet presAssocID="{50B915C0-9A0F-4EE8-A2C5-54714D88A6B3}" presName="sibTrans" presStyleLbl="sibTrans2D1" presStyleIdx="0" presStyleCnt="2"/>
      <dgm:spPr/>
    </dgm:pt>
    <dgm:pt modelId="{DBA70AAD-E835-4768-BBBA-3A0A178FB530}" type="pres">
      <dgm:prSet presAssocID="{50B915C0-9A0F-4EE8-A2C5-54714D88A6B3}" presName="connTx" presStyleLbl="sibTrans2D1" presStyleIdx="0" presStyleCnt="2"/>
      <dgm:spPr/>
    </dgm:pt>
    <dgm:pt modelId="{D83EF9E0-A8B4-4C4F-9E09-D56A2F680DA6}" type="pres">
      <dgm:prSet presAssocID="{52BBE88A-19B1-4619-A008-9158D8C18D94}" presName="composite" presStyleCnt="0"/>
      <dgm:spPr/>
    </dgm:pt>
    <dgm:pt modelId="{50A6D01A-B247-4A3F-9460-DC6DF0617A77}" type="pres">
      <dgm:prSet presAssocID="{52BBE88A-19B1-4619-A008-9158D8C18D94}" presName="parTx" presStyleLbl="node1" presStyleIdx="0" presStyleCnt="3">
        <dgm:presLayoutVars>
          <dgm:chMax val="0"/>
          <dgm:chPref val="0"/>
          <dgm:bulletEnabled val="1"/>
        </dgm:presLayoutVars>
      </dgm:prSet>
      <dgm:spPr/>
    </dgm:pt>
    <dgm:pt modelId="{BCA2A853-5ECC-4F82-8275-C793FF3E2DEB}" type="pres">
      <dgm:prSet presAssocID="{52BBE88A-19B1-4619-A008-9158D8C18D94}" presName="parSh" presStyleLbl="node1" presStyleIdx="1" presStyleCnt="3" custScaleY="57413"/>
      <dgm:spPr/>
    </dgm:pt>
    <dgm:pt modelId="{C46B6A6E-9C95-4344-A8E4-BE96179F98B8}" type="pres">
      <dgm:prSet presAssocID="{52BBE88A-19B1-4619-A008-9158D8C18D94}" presName="desTx" presStyleLbl="fgAcc1" presStyleIdx="1" presStyleCnt="3" custScaleX="134616" custScaleY="67250">
        <dgm:presLayoutVars>
          <dgm:bulletEnabled val="1"/>
        </dgm:presLayoutVars>
      </dgm:prSet>
      <dgm:spPr/>
    </dgm:pt>
    <dgm:pt modelId="{ABC68058-3BF9-4DFC-9CF8-5287F75A8FC2}" type="pres">
      <dgm:prSet presAssocID="{F1D2F72D-A934-4CC3-AEF1-B1A605E86796}" presName="sibTrans" presStyleLbl="sibTrans2D1" presStyleIdx="1" presStyleCnt="2"/>
      <dgm:spPr/>
    </dgm:pt>
    <dgm:pt modelId="{BC66E5E3-6603-4671-9FFF-09FD5C0F058B}" type="pres">
      <dgm:prSet presAssocID="{F1D2F72D-A934-4CC3-AEF1-B1A605E86796}" presName="connTx" presStyleLbl="sibTrans2D1" presStyleIdx="1" presStyleCnt="2"/>
      <dgm:spPr/>
    </dgm:pt>
    <dgm:pt modelId="{ACDEF180-AB4F-4926-9BD6-F0DEA473D34E}" type="pres">
      <dgm:prSet presAssocID="{8D98540E-0F31-4709-AF03-AE48D0441EEC}" presName="composite" presStyleCnt="0"/>
      <dgm:spPr/>
    </dgm:pt>
    <dgm:pt modelId="{EB2C1FD9-D37C-4EEC-9C21-B42F8F4F6D10}" type="pres">
      <dgm:prSet presAssocID="{8D98540E-0F31-4709-AF03-AE48D0441EEC}" presName="parTx" presStyleLbl="node1" presStyleIdx="1" presStyleCnt="3">
        <dgm:presLayoutVars>
          <dgm:chMax val="0"/>
          <dgm:chPref val="0"/>
          <dgm:bulletEnabled val="1"/>
        </dgm:presLayoutVars>
      </dgm:prSet>
      <dgm:spPr/>
    </dgm:pt>
    <dgm:pt modelId="{EBEFBAFC-41C2-4319-BEC3-4025FE0048A2}" type="pres">
      <dgm:prSet presAssocID="{8D98540E-0F31-4709-AF03-AE48D0441EEC}" presName="parSh" presStyleLbl="node1" presStyleIdx="2" presStyleCnt="3" custScaleY="57413"/>
      <dgm:spPr/>
    </dgm:pt>
    <dgm:pt modelId="{A891C650-CD73-47F3-8298-8A811FF266FD}" type="pres">
      <dgm:prSet presAssocID="{8D98540E-0F31-4709-AF03-AE48D0441EEC}" presName="desTx" presStyleLbl="fgAcc1" presStyleIdx="2" presStyleCnt="3" custScaleX="121635" custScaleY="67250">
        <dgm:presLayoutVars>
          <dgm:bulletEnabled val="1"/>
        </dgm:presLayoutVars>
      </dgm:prSet>
      <dgm:spPr/>
    </dgm:pt>
  </dgm:ptLst>
  <dgm:cxnLst>
    <dgm:cxn modelId="{EABBBB01-1DCF-4835-BF46-CEAEE97CD1B3}" type="presOf" srcId="{50B915C0-9A0F-4EE8-A2C5-54714D88A6B3}" destId="{DBA70AAD-E835-4768-BBBA-3A0A178FB530}" srcOrd="1" destOrd="0" presId="urn:microsoft.com/office/officeart/2005/8/layout/process3"/>
    <dgm:cxn modelId="{D3585504-E30D-43D9-80F1-E5B185EFFF42}" srcId="{8D98540E-0F31-4709-AF03-AE48D0441EEC}" destId="{E022FED2-0BF3-4AD3-927A-84892B8F3C3B}" srcOrd="0" destOrd="0" parTransId="{E538D94C-75EF-40DC-8EA5-0E65B9071239}" sibTransId="{5BF6D404-E4E6-4BFF-A9A4-6CD4DD7BABE5}"/>
    <dgm:cxn modelId="{54C0DE0F-F03F-41EB-B01C-90CD853C1C4A}" type="presOf" srcId="{F1D2F72D-A934-4CC3-AEF1-B1A605E86796}" destId="{BC66E5E3-6603-4671-9FFF-09FD5C0F058B}" srcOrd="1" destOrd="0" presId="urn:microsoft.com/office/officeart/2005/8/layout/process3"/>
    <dgm:cxn modelId="{DBFFA420-C0A0-4021-A26C-5BF55E3F1944}" srcId="{52BBE88A-19B1-4619-A008-9158D8C18D94}" destId="{81FC31A3-C62F-45EA-A127-6E63108B5C27}" srcOrd="0" destOrd="0" parTransId="{981EC836-6CA6-416A-8D3C-3D20F95D71C0}" sibTransId="{5924A7AF-F3AB-4CA9-A6C2-7B8536ED7FE0}"/>
    <dgm:cxn modelId="{CFE95C2B-696B-41CB-B001-295243282F52}" type="presOf" srcId="{50781932-7C4A-4E68-A78B-C1A735AD6A4C}" destId="{913E4C59-35A2-4F8B-B09B-D9CFADE3460A}" srcOrd="0" destOrd="0" presId="urn:microsoft.com/office/officeart/2005/8/layout/process3"/>
    <dgm:cxn modelId="{B3AB1B39-C96E-477F-BBD6-0B5A3258AB1B}" type="presOf" srcId="{52BBE88A-19B1-4619-A008-9158D8C18D94}" destId="{BCA2A853-5ECC-4F82-8275-C793FF3E2DEB}" srcOrd="1" destOrd="0" presId="urn:microsoft.com/office/officeart/2005/8/layout/process3"/>
    <dgm:cxn modelId="{440D0F4A-D1BD-4939-B3D9-0704B5409A9A}" type="presOf" srcId="{50781932-7C4A-4E68-A78B-C1A735AD6A4C}" destId="{69CBD9E7-C270-46B5-AFF7-10336324D2F0}" srcOrd="1" destOrd="0" presId="urn:microsoft.com/office/officeart/2005/8/layout/process3"/>
    <dgm:cxn modelId="{FE827D4E-0563-4329-8B2C-4AC4B4EFBC58}" srcId="{2777E57F-ACAE-4C09-9E3A-BF4D6E0B26EF}" destId="{50781932-7C4A-4E68-A78B-C1A735AD6A4C}" srcOrd="0" destOrd="0" parTransId="{37E1155D-08B8-4830-9172-930E340B42C7}" sibTransId="{50B915C0-9A0F-4EE8-A2C5-54714D88A6B3}"/>
    <dgm:cxn modelId="{64F4AC6E-CE7A-4E94-B8BA-24D2EB2E74FF}" type="presOf" srcId="{50B915C0-9A0F-4EE8-A2C5-54714D88A6B3}" destId="{9376C761-56BD-4578-8797-F854BFFEF490}" srcOrd="0" destOrd="0" presId="urn:microsoft.com/office/officeart/2005/8/layout/process3"/>
    <dgm:cxn modelId="{8AEE8D82-B392-425B-9BB5-245FBFB5088B}" type="presOf" srcId="{F1D2F72D-A934-4CC3-AEF1-B1A605E86796}" destId="{ABC68058-3BF9-4DFC-9CF8-5287F75A8FC2}" srcOrd="0" destOrd="0" presId="urn:microsoft.com/office/officeart/2005/8/layout/process3"/>
    <dgm:cxn modelId="{16AFE282-FD5F-40C0-A616-D5F398E3572D}" srcId="{50781932-7C4A-4E68-A78B-C1A735AD6A4C}" destId="{E13F16EA-11C1-4E91-AEE4-6B56D356778C}" srcOrd="0" destOrd="0" parTransId="{C430E0D1-B36A-4CBD-A3E4-9F1F680CD530}" sibTransId="{00EE798D-E1ED-4B32-8C5E-D18E2B037916}"/>
    <dgm:cxn modelId="{A39ABE87-0AFB-44B8-AE3B-A9D382791DFC}" srcId="{2777E57F-ACAE-4C09-9E3A-BF4D6E0B26EF}" destId="{52BBE88A-19B1-4619-A008-9158D8C18D94}" srcOrd="1" destOrd="0" parTransId="{C907D636-8C79-4BB1-AA66-41FC47EA5ECC}" sibTransId="{F1D2F72D-A934-4CC3-AEF1-B1A605E86796}"/>
    <dgm:cxn modelId="{FB129189-6CBD-4CE3-BD83-DDA46F1CC301}" srcId="{2777E57F-ACAE-4C09-9E3A-BF4D6E0B26EF}" destId="{8D98540E-0F31-4709-AF03-AE48D0441EEC}" srcOrd="2" destOrd="0" parTransId="{071E1620-9028-4ADC-B55A-FB6120D2CC62}" sibTransId="{ACE76AF3-6337-4D7B-B038-9271F84CA81C}"/>
    <dgm:cxn modelId="{5FAA40A4-7D64-4A9F-9606-E9AAE6646C7B}" type="presOf" srcId="{E022FED2-0BF3-4AD3-927A-84892B8F3C3B}" destId="{A891C650-CD73-47F3-8298-8A811FF266FD}" srcOrd="0" destOrd="0" presId="urn:microsoft.com/office/officeart/2005/8/layout/process3"/>
    <dgm:cxn modelId="{5D0A51AA-D442-4C3B-AE15-E83B34B4943F}" type="presOf" srcId="{8D98540E-0F31-4709-AF03-AE48D0441EEC}" destId="{EBEFBAFC-41C2-4319-BEC3-4025FE0048A2}" srcOrd="1" destOrd="0" presId="urn:microsoft.com/office/officeart/2005/8/layout/process3"/>
    <dgm:cxn modelId="{8FCE1ACB-6EBB-4ADD-9278-3F013C6CC2EF}" type="presOf" srcId="{E13F16EA-11C1-4E91-AEE4-6B56D356778C}" destId="{BD8C4657-07CE-4D52-976F-CF0980C04851}" srcOrd="0" destOrd="0" presId="urn:microsoft.com/office/officeart/2005/8/layout/process3"/>
    <dgm:cxn modelId="{CCBDD2CE-0A7E-4F2C-B6DC-105A3A6D2CC9}" type="presOf" srcId="{52BBE88A-19B1-4619-A008-9158D8C18D94}" destId="{50A6D01A-B247-4A3F-9460-DC6DF0617A77}" srcOrd="0" destOrd="0" presId="urn:microsoft.com/office/officeart/2005/8/layout/process3"/>
    <dgm:cxn modelId="{6BDC15DA-BA8A-449C-9EF4-A8D9FD0E0D0D}" type="presOf" srcId="{81FC31A3-C62F-45EA-A127-6E63108B5C27}" destId="{C46B6A6E-9C95-4344-A8E4-BE96179F98B8}" srcOrd="0" destOrd="0" presId="urn:microsoft.com/office/officeart/2005/8/layout/process3"/>
    <dgm:cxn modelId="{B605CBE6-76BB-4B71-980F-FB0F4A7ACBDC}" type="presOf" srcId="{8D98540E-0F31-4709-AF03-AE48D0441EEC}" destId="{EB2C1FD9-D37C-4EEC-9C21-B42F8F4F6D10}" srcOrd="0" destOrd="0" presId="urn:microsoft.com/office/officeart/2005/8/layout/process3"/>
    <dgm:cxn modelId="{B552CDE6-042F-4DE5-948E-8D1395465551}" type="presOf" srcId="{2777E57F-ACAE-4C09-9E3A-BF4D6E0B26EF}" destId="{3F9042FA-F5BA-488E-950D-F0BCD81027F7}" srcOrd="0" destOrd="0" presId="urn:microsoft.com/office/officeart/2005/8/layout/process3"/>
    <dgm:cxn modelId="{373FC2B9-9A33-470D-BB85-E142277DDF3C}" type="presParOf" srcId="{3F9042FA-F5BA-488E-950D-F0BCD81027F7}" destId="{400C8ED9-D969-4E04-80A9-1DC1AE8435DF}" srcOrd="0" destOrd="0" presId="urn:microsoft.com/office/officeart/2005/8/layout/process3"/>
    <dgm:cxn modelId="{89DEC651-0413-4479-A288-D8EBED963136}" type="presParOf" srcId="{400C8ED9-D969-4E04-80A9-1DC1AE8435DF}" destId="{913E4C59-35A2-4F8B-B09B-D9CFADE3460A}" srcOrd="0" destOrd="0" presId="urn:microsoft.com/office/officeart/2005/8/layout/process3"/>
    <dgm:cxn modelId="{BAE67BDA-F11C-41BD-AA94-0FDD3F208092}" type="presParOf" srcId="{400C8ED9-D969-4E04-80A9-1DC1AE8435DF}" destId="{69CBD9E7-C270-46B5-AFF7-10336324D2F0}" srcOrd="1" destOrd="0" presId="urn:microsoft.com/office/officeart/2005/8/layout/process3"/>
    <dgm:cxn modelId="{9EE7FCC4-F5F3-4EBA-B7C3-57ECBEC6ACBE}" type="presParOf" srcId="{400C8ED9-D969-4E04-80A9-1DC1AE8435DF}" destId="{BD8C4657-07CE-4D52-976F-CF0980C04851}" srcOrd="2" destOrd="0" presId="urn:microsoft.com/office/officeart/2005/8/layout/process3"/>
    <dgm:cxn modelId="{8142F257-9B1C-447C-A91D-7F7F52A0E769}" type="presParOf" srcId="{3F9042FA-F5BA-488E-950D-F0BCD81027F7}" destId="{9376C761-56BD-4578-8797-F854BFFEF490}" srcOrd="1" destOrd="0" presId="urn:microsoft.com/office/officeart/2005/8/layout/process3"/>
    <dgm:cxn modelId="{237DF271-5386-4AB2-8F12-F9842DFB9A7A}" type="presParOf" srcId="{9376C761-56BD-4578-8797-F854BFFEF490}" destId="{DBA70AAD-E835-4768-BBBA-3A0A178FB530}" srcOrd="0" destOrd="0" presId="urn:microsoft.com/office/officeart/2005/8/layout/process3"/>
    <dgm:cxn modelId="{D03B8DB0-2ABB-4623-B14A-D936A8D9A6BB}" type="presParOf" srcId="{3F9042FA-F5BA-488E-950D-F0BCD81027F7}" destId="{D83EF9E0-A8B4-4C4F-9E09-D56A2F680DA6}" srcOrd="2" destOrd="0" presId="urn:microsoft.com/office/officeart/2005/8/layout/process3"/>
    <dgm:cxn modelId="{ED88DBF9-53F2-49B9-AC7F-E27F0FE3B885}" type="presParOf" srcId="{D83EF9E0-A8B4-4C4F-9E09-D56A2F680DA6}" destId="{50A6D01A-B247-4A3F-9460-DC6DF0617A77}" srcOrd="0" destOrd="0" presId="urn:microsoft.com/office/officeart/2005/8/layout/process3"/>
    <dgm:cxn modelId="{94B3B93E-4ED7-4DD0-B84E-2A98720C2838}" type="presParOf" srcId="{D83EF9E0-A8B4-4C4F-9E09-D56A2F680DA6}" destId="{BCA2A853-5ECC-4F82-8275-C793FF3E2DEB}" srcOrd="1" destOrd="0" presId="urn:microsoft.com/office/officeart/2005/8/layout/process3"/>
    <dgm:cxn modelId="{E5167481-23CF-40B1-9397-CF0D43C410AD}" type="presParOf" srcId="{D83EF9E0-A8B4-4C4F-9E09-D56A2F680DA6}" destId="{C46B6A6E-9C95-4344-A8E4-BE96179F98B8}" srcOrd="2" destOrd="0" presId="urn:microsoft.com/office/officeart/2005/8/layout/process3"/>
    <dgm:cxn modelId="{30562760-29FC-40E6-A26D-C3419E85B9BD}" type="presParOf" srcId="{3F9042FA-F5BA-488E-950D-F0BCD81027F7}" destId="{ABC68058-3BF9-4DFC-9CF8-5287F75A8FC2}" srcOrd="3" destOrd="0" presId="urn:microsoft.com/office/officeart/2005/8/layout/process3"/>
    <dgm:cxn modelId="{4735E188-CBB9-46F6-879F-A0B994B4198F}" type="presParOf" srcId="{ABC68058-3BF9-4DFC-9CF8-5287F75A8FC2}" destId="{BC66E5E3-6603-4671-9FFF-09FD5C0F058B}" srcOrd="0" destOrd="0" presId="urn:microsoft.com/office/officeart/2005/8/layout/process3"/>
    <dgm:cxn modelId="{B1539973-326E-420E-8343-F5AA5CBACB93}" type="presParOf" srcId="{3F9042FA-F5BA-488E-950D-F0BCD81027F7}" destId="{ACDEF180-AB4F-4926-9BD6-F0DEA473D34E}" srcOrd="4" destOrd="0" presId="urn:microsoft.com/office/officeart/2005/8/layout/process3"/>
    <dgm:cxn modelId="{F20A8AE4-A721-4A6F-BF6A-B9F111FC2C2D}" type="presParOf" srcId="{ACDEF180-AB4F-4926-9BD6-F0DEA473D34E}" destId="{EB2C1FD9-D37C-4EEC-9C21-B42F8F4F6D10}" srcOrd="0" destOrd="0" presId="urn:microsoft.com/office/officeart/2005/8/layout/process3"/>
    <dgm:cxn modelId="{525D1F19-D0A9-42E2-B273-21604968C0DF}" type="presParOf" srcId="{ACDEF180-AB4F-4926-9BD6-F0DEA473D34E}" destId="{EBEFBAFC-41C2-4319-BEC3-4025FE0048A2}" srcOrd="1" destOrd="0" presId="urn:microsoft.com/office/officeart/2005/8/layout/process3"/>
    <dgm:cxn modelId="{AB33CD68-8DD0-4239-B7DA-A9C1DDCF8987}" type="presParOf" srcId="{ACDEF180-AB4F-4926-9BD6-F0DEA473D34E}" destId="{A891C650-CD73-47F3-8298-8A811FF266FD}"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F6963-E33E-4C87-AF99-1CA4A9107009}"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5EE4222-750C-43CE-9A51-E2E458A706E2}">
      <dgm:prSet/>
      <dgm:spPr/>
      <dgm:t>
        <a:bodyPr/>
        <a:lstStyle/>
        <a:p>
          <a:r>
            <a:rPr lang="en-US" dirty="0"/>
            <a:t>Request data from SpaceX API</a:t>
          </a:r>
        </a:p>
      </dgm:t>
    </dgm:pt>
    <dgm:pt modelId="{6DFC0CA7-23D3-4059-B7B3-ACF969008F8B}" type="parTrans" cxnId="{A9667F41-4B3D-4AC6-B381-0848B591AE2B}">
      <dgm:prSet/>
      <dgm:spPr/>
      <dgm:t>
        <a:bodyPr/>
        <a:lstStyle/>
        <a:p>
          <a:endParaRPr lang="en-US"/>
        </a:p>
      </dgm:t>
    </dgm:pt>
    <dgm:pt modelId="{111F2399-B7B7-4262-A047-36093510ECBD}" type="sibTrans" cxnId="{A9667F41-4B3D-4AC6-B381-0848B591AE2B}">
      <dgm:prSet/>
      <dgm:spPr/>
      <dgm:t>
        <a:bodyPr/>
        <a:lstStyle/>
        <a:p>
          <a:endParaRPr lang="en-US"/>
        </a:p>
      </dgm:t>
    </dgm:pt>
    <dgm:pt modelId="{C822436A-4A16-4A83-B322-6BCE314A912A}">
      <dgm:prSet/>
      <dgm:spPr/>
      <dgm:t>
        <a:bodyPr/>
        <a:lstStyle/>
        <a:p>
          <a:r>
            <a:rPr lang="en-US"/>
            <a:t>Decode response using .json() and convert to dataframe using .json_normalize()</a:t>
          </a:r>
        </a:p>
      </dgm:t>
    </dgm:pt>
    <dgm:pt modelId="{73582349-938E-46B9-A819-59090D569676}" type="parTrans" cxnId="{04323D5A-85E7-438B-97F8-EF234AB5AAD1}">
      <dgm:prSet/>
      <dgm:spPr/>
      <dgm:t>
        <a:bodyPr/>
        <a:lstStyle/>
        <a:p>
          <a:endParaRPr lang="en-US"/>
        </a:p>
      </dgm:t>
    </dgm:pt>
    <dgm:pt modelId="{216B4E88-5453-4559-BEAF-A444DA5051CB}" type="sibTrans" cxnId="{04323D5A-85E7-438B-97F8-EF234AB5AAD1}">
      <dgm:prSet/>
      <dgm:spPr/>
      <dgm:t>
        <a:bodyPr/>
        <a:lstStyle/>
        <a:p>
          <a:endParaRPr lang="en-US"/>
        </a:p>
      </dgm:t>
    </dgm:pt>
    <dgm:pt modelId="{796BEBBA-AC18-45A9-B9B0-1C9A6499B045}">
      <dgm:prSet/>
      <dgm:spPr/>
      <dgm:t>
        <a:bodyPr/>
        <a:lstStyle/>
        <a:p>
          <a:r>
            <a:rPr lang="en-US"/>
            <a:t>Request information about the launches from the SpaceX API using custom functions</a:t>
          </a:r>
        </a:p>
      </dgm:t>
    </dgm:pt>
    <dgm:pt modelId="{AEB9F9C2-763B-4C46-B7FA-A1F93C8657F2}" type="parTrans" cxnId="{30DB5C37-CC6C-490D-9943-8F2F5EE2C132}">
      <dgm:prSet/>
      <dgm:spPr/>
      <dgm:t>
        <a:bodyPr/>
        <a:lstStyle/>
        <a:p>
          <a:endParaRPr lang="en-US"/>
        </a:p>
      </dgm:t>
    </dgm:pt>
    <dgm:pt modelId="{BD19D825-4080-4337-9C2E-718A4040664B}" type="sibTrans" cxnId="{30DB5C37-CC6C-490D-9943-8F2F5EE2C132}">
      <dgm:prSet/>
      <dgm:spPr/>
      <dgm:t>
        <a:bodyPr/>
        <a:lstStyle/>
        <a:p>
          <a:endParaRPr lang="en-US"/>
        </a:p>
      </dgm:t>
    </dgm:pt>
    <dgm:pt modelId="{8C716288-B538-476B-B344-F0796B865C45}">
      <dgm:prSet/>
      <dgm:spPr/>
      <dgm:t>
        <a:bodyPr/>
        <a:lstStyle/>
        <a:p>
          <a:r>
            <a:rPr lang="en-US"/>
            <a:t>Create dictionary from the data</a:t>
          </a:r>
        </a:p>
      </dgm:t>
    </dgm:pt>
    <dgm:pt modelId="{A70FF542-2F58-42BC-B277-5AAB0ADE470A}" type="parTrans" cxnId="{F3131D17-9CD0-4E51-8469-A28FAD0872C2}">
      <dgm:prSet/>
      <dgm:spPr/>
      <dgm:t>
        <a:bodyPr/>
        <a:lstStyle/>
        <a:p>
          <a:endParaRPr lang="en-US"/>
        </a:p>
      </dgm:t>
    </dgm:pt>
    <dgm:pt modelId="{9380AF05-3F10-484C-BFE3-B6B1483B38A4}" type="sibTrans" cxnId="{F3131D17-9CD0-4E51-8469-A28FAD0872C2}">
      <dgm:prSet/>
      <dgm:spPr/>
      <dgm:t>
        <a:bodyPr/>
        <a:lstStyle/>
        <a:p>
          <a:endParaRPr lang="en-US"/>
        </a:p>
      </dgm:t>
    </dgm:pt>
    <dgm:pt modelId="{BD332FA4-B46C-422A-83F8-2B8AFF027170}">
      <dgm:prSet/>
      <dgm:spPr/>
      <dgm:t>
        <a:bodyPr/>
        <a:lstStyle/>
        <a:p>
          <a:r>
            <a:rPr lang="en-US"/>
            <a:t>Create dataframe from the dictionary</a:t>
          </a:r>
        </a:p>
      </dgm:t>
    </dgm:pt>
    <dgm:pt modelId="{8E972166-04E6-44F2-BBEB-19DADD8C13E7}" type="parTrans" cxnId="{B5F4035B-B0EE-4E6C-AF12-0286A748723B}">
      <dgm:prSet/>
      <dgm:spPr/>
      <dgm:t>
        <a:bodyPr/>
        <a:lstStyle/>
        <a:p>
          <a:endParaRPr lang="en-US"/>
        </a:p>
      </dgm:t>
    </dgm:pt>
    <dgm:pt modelId="{F8081D37-89C2-444C-B6C0-FF44DAE7E00E}" type="sibTrans" cxnId="{B5F4035B-B0EE-4E6C-AF12-0286A748723B}">
      <dgm:prSet/>
      <dgm:spPr/>
      <dgm:t>
        <a:bodyPr/>
        <a:lstStyle/>
        <a:p>
          <a:endParaRPr lang="en-US"/>
        </a:p>
      </dgm:t>
    </dgm:pt>
    <dgm:pt modelId="{C29EE42E-7ABE-457B-8E9A-63831B952FCB}">
      <dgm:prSet/>
      <dgm:spPr/>
      <dgm:t>
        <a:bodyPr/>
        <a:lstStyle/>
        <a:p>
          <a:r>
            <a:rPr lang="en-US"/>
            <a:t>Filter dataframe to only include Falcon 9 launches</a:t>
          </a:r>
        </a:p>
      </dgm:t>
    </dgm:pt>
    <dgm:pt modelId="{4C665B98-E56C-420E-AAE2-02993BFC0229}" type="parTrans" cxnId="{1B0F2A8B-F116-4E6E-86BD-7ABAAB921FBB}">
      <dgm:prSet/>
      <dgm:spPr/>
      <dgm:t>
        <a:bodyPr/>
        <a:lstStyle/>
        <a:p>
          <a:endParaRPr lang="en-US"/>
        </a:p>
      </dgm:t>
    </dgm:pt>
    <dgm:pt modelId="{FCF9BDC6-A8EA-407B-9275-C29F3B778621}" type="sibTrans" cxnId="{1B0F2A8B-F116-4E6E-86BD-7ABAAB921FBB}">
      <dgm:prSet/>
      <dgm:spPr/>
      <dgm:t>
        <a:bodyPr/>
        <a:lstStyle/>
        <a:p>
          <a:endParaRPr lang="en-US"/>
        </a:p>
      </dgm:t>
    </dgm:pt>
    <dgm:pt modelId="{70C0DF2F-60AC-47C4-9AED-3FB8245A6BB3}">
      <dgm:prSet/>
      <dgm:spPr/>
      <dgm:t>
        <a:bodyPr/>
        <a:lstStyle/>
        <a:p>
          <a:r>
            <a:rPr lang="en-US"/>
            <a:t>Replace missing values of PayloadMass using .mean()</a:t>
          </a:r>
        </a:p>
      </dgm:t>
    </dgm:pt>
    <dgm:pt modelId="{413769E7-55D8-489A-8F1D-F08FCE469D05}" type="parTrans" cxnId="{EFB1D8AE-E39E-4E9E-900D-A41FB6A4332C}">
      <dgm:prSet/>
      <dgm:spPr/>
      <dgm:t>
        <a:bodyPr/>
        <a:lstStyle/>
        <a:p>
          <a:endParaRPr lang="en-US"/>
        </a:p>
      </dgm:t>
    </dgm:pt>
    <dgm:pt modelId="{6EFB5191-AD63-49DA-A791-B9ACFA0D13F0}" type="sibTrans" cxnId="{EFB1D8AE-E39E-4E9E-900D-A41FB6A4332C}">
      <dgm:prSet/>
      <dgm:spPr/>
      <dgm:t>
        <a:bodyPr/>
        <a:lstStyle/>
        <a:p>
          <a:endParaRPr lang="en-US"/>
        </a:p>
      </dgm:t>
    </dgm:pt>
    <dgm:pt modelId="{469B9117-4C53-4A9E-A638-5059B7A3F4D7}">
      <dgm:prSet/>
      <dgm:spPr/>
      <dgm:t>
        <a:bodyPr/>
        <a:lstStyle/>
        <a:p>
          <a:r>
            <a:rPr lang="en-US"/>
            <a:t>Export data to a CSV file</a:t>
          </a:r>
        </a:p>
      </dgm:t>
    </dgm:pt>
    <dgm:pt modelId="{69F56B2E-05F7-45DD-A61E-3CCB4FDF16A0}" type="parTrans" cxnId="{B25C6EB3-FE16-460B-9D98-4FF2130A563E}">
      <dgm:prSet/>
      <dgm:spPr/>
      <dgm:t>
        <a:bodyPr/>
        <a:lstStyle/>
        <a:p>
          <a:endParaRPr lang="en-US"/>
        </a:p>
      </dgm:t>
    </dgm:pt>
    <dgm:pt modelId="{469C5022-43E6-49A0-87FA-4B3897B5F175}" type="sibTrans" cxnId="{B25C6EB3-FE16-460B-9D98-4FF2130A563E}">
      <dgm:prSet/>
      <dgm:spPr/>
      <dgm:t>
        <a:bodyPr/>
        <a:lstStyle/>
        <a:p>
          <a:endParaRPr lang="en-US"/>
        </a:p>
      </dgm:t>
    </dgm:pt>
    <dgm:pt modelId="{CB4B2FE6-454B-4AF5-AC45-CBFBDF9BE911}" type="pres">
      <dgm:prSet presAssocID="{54DF6963-E33E-4C87-AF99-1CA4A9107009}" presName="Name0" presStyleCnt="0">
        <dgm:presLayoutVars>
          <dgm:dir/>
          <dgm:resizeHandles val="exact"/>
        </dgm:presLayoutVars>
      </dgm:prSet>
      <dgm:spPr/>
    </dgm:pt>
    <dgm:pt modelId="{1CBE4B8A-9194-400C-9CED-40661FB18B53}" type="pres">
      <dgm:prSet presAssocID="{65EE4222-750C-43CE-9A51-E2E458A706E2}" presName="node" presStyleLbl="node1" presStyleIdx="0" presStyleCnt="8">
        <dgm:presLayoutVars>
          <dgm:bulletEnabled val="1"/>
        </dgm:presLayoutVars>
      </dgm:prSet>
      <dgm:spPr/>
    </dgm:pt>
    <dgm:pt modelId="{ACC44844-E1B0-446E-8FE6-AFF1E9F294C0}" type="pres">
      <dgm:prSet presAssocID="{111F2399-B7B7-4262-A047-36093510ECBD}" presName="sibTrans" presStyleLbl="sibTrans1D1" presStyleIdx="0" presStyleCnt="7"/>
      <dgm:spPr/>
    </dgm:pt>
    <dgm:pt modelId="{3D6A1F51-4101-4F6E-9258-F7264EC0F906}" type="pres">
      <dgm:prSet presAssocID="{111F2399-B7B7-4262-A047-36093510ECBD}" presName="connectorText" presStyleLbl="sibTrans1D1" presStyleIdx="0" presStyleCnt="7"/>
      <dgm:spPr/>
    </dgm:pt>
    <dgm:pt modelId="{801C5E77-78F6-4970-B964-9802C9B97C87}" type="pres">
      <dgm:prSet presAssocID="{C822436A-4A16-4A83-B322-6BCE314A912A}" presName="node" presStyleLbl="node1" presStyleIdx="1" presStyleCnt="8">
        <dgm:presLayoutVars>
          <dgm:bulletEnabled val="1"/>
        </dgm:presLayoutVars>
      </dgm:prSet>
      <dgm:spPr/>
    </dgm:pt>
    <dgm:pt modelId="{7A5C1E76-1EB0-491A-8BB8-3249783B25B1}" type="pres">
      <dgm:prSet presAssocID="{216B4E88-5453-4559-BEAF-A444DA5051CB}" presName="sibTrans" presStyleLbl="sibTrans1D1" presStyleIdx="1" presStyleCnt="7"/>
      <dgm:spPr/>
    </dgm:pt>
    <dgm:pt modelId="{31A671E2-635C-435C-A4E0-57BCCD04ACF3}" type="pres">
      <dgm:prSet presAssocID="{216B4E88-5453-4559-BEAF-A444DA5051CB}" presName="connectorText" presStyleLbl="sibTrans1D1" presStyleIdx="1" presStyleCnt="7"/>
      <dgm:spPr/>
    </dgm:pt>
    <dgm:pt modelId="{547314D4-17F7-4682-8DFC-65DD8FAB4C0F}" type="pres">
      <dgm:prSet presAssocID="{796BEBBA-AC18-45A9-B9B0-1C9A6499B045}" presName="node" presStyleLbl="node1" presStyleIdx="2" presStyleCnt="8">
        <dgm:presLayoutVars>
          <dgm:bulletEnabled val="1"/>
        </dgm:presLayoutVars>
      </dgm:prSet>
      <dgm:spPr/>
    </dgm:pt>
    <dgm:pt modelId="{5E9F6C20-5431-48C8-B26E-E56CA3149232}" type="pres">
      <dgm:prSet presAssocID="{BD19D825-4080-4337-9C2E-718A4040664B}" presName="sibTrans" presStyleLbl="sibTrans1D1" presStyleIdx="2" presStyleCnt="7"/>
      <dgm:spPr/>
    </dgm:pt>
    <dgm:pt modelId="{851081E6-0155-4BEF-88F0-800A361CE553}" type="pres">
      <dgm:prSet presAssocID="{BD19D825-4080-4337-9C2E-718A4040664B}" presName="connectorText" presStyleLbl="sibTrans1D1" presStyleIdx="2" presStyleCnt="7"/>
      <dgm:spPr/>
    </dgm:pt>
    <dgm:pt modelId="{EDA8919A-6013-42D2-B9EC-CAC7E49CB88B}" type="pres">
      <dgm:prSet presAssocID="{8C716288-B538-476B-B344-F0796B865C45}" presName="node" presStyleLbl="node1" presStyleIdx="3" presStyleCnt="8">
        <dgm:presLayoutVars>
          <dgm:bulletEnabled val="1"/>
        </dgm:presLayoutVars>
      </dgm:prSet>
      <dgm:spPr/>
    </dgm:pt>
    <dgm:pt modelId="{4264E1DB-2407-46BE-8838-080732E47625}" type="pres">
      <dgm:prSet presAssocID="{9380AF05-3F10-484C-BFE3-B6B1483B38A4}" presName="sibTrans" presStyleLbl="sibTrans1D1" presStyleIdx="3" presStyleCnt="7"/>
      <dgm:spPr/>
    </dgm:pt>
    <dgm:pt modelId="{FB268C77-691B-4305-A01D-89F079481042}" type="pres">
      <dgm:prSet presAssocID="{9380AF05-3F10-484C-BFE3-B6B1483B38A4}" presName="connectorText" presStyleLbl="sibTrans1D1" presStyleIdx="3" presStyleCnt="7"/>
      <dgm:spPr/>
    </dgm:pt>
    <dgm:pt modelId="{8E9E36F2-D371-4B96-95CC-07A515A0E22D}" type="pres">
      <dgm:prSet presAssocID="{BD332FA4-B46C-422A-83F8-2B8AFF027170}" presName="node" presStyleLbl="node1" presStyleIdx="4" presStyleCnt="8">
        <dgm:presLayoutVars>
          <dgm:bulletEnabled val="1"/>
        </dgm:presLayoutVars>
      </dgm:prSet>
      <dgm:spPr/>
    </dgm:pt>
    <dgm:pt modelId="{9552B8F3-BA6F-49E9-8754-E13CA2939E2F}" type="pres">
      <dgm:prSet presAssocID="{F8081D37-89C2-444C-B6C0-FF44DAE7E00E}" presName="sibTrans" presStyleLbl="sibTrans1D1" presStyleIdx="4" presStyleCnt="7"/>
      <dgm:spPr/>
    </dgm:pt>
    <dgm:pt modelId="{56014AB8-7435-4F7D-A16D-6FAC5E676C33}" type="pres">
      <dgm:prSet presAssocID="{F8081D37-89C2-444C-B6C0-FF44DAE7E00E}" presName="connectorText" presStyleLbl="sibTrans1D1" presStyleIdx="4" presStyleCnt="7"/>
      <dgm:spPr/>
    </dgm:pt>
    <dgm:pt modelId="{EE67F39E-AF86-407A-A395-854CBDDE1F11}" type="pres">
      <dgm:prSet presAssocID="{C29EE42E-7ABE-457B-8E9A-63831B952FCB}" presName="node" presStyleLbl="node1" presStyleIdx="5" presStyleCnt="8">
        <dgm:presLayoutVars>
          <dgm:bulletEnabled val="1"/>
        </dgm:presLayoutVars>
      </dgm:prSet>
      <dgm:spPr/>
    </dgm:pt>
    <dgm:pt modelId="{C7E1721E-1291-441F-8F5D-807E1365803B}" type="pres">
      <dgm:prSet presAssocID="{FCF9BDC6-A8EA-407B-9275-C29F3B778621}" presName="sibTrans" presStyleLbl="sibTrans1D1" presStyleIdx="5" presStyleCnt="7"/>
      <dgm:spPr/>
    </dgm:pt>
    <dgm:pt modelId="{7D882F11-1B8A-4B81-90C1-16408663B188}" type="pres">
      <dgm:prSet presAssocID="{FCF9BDC6-A8EA-407B-9275-C29F3B778621}" presName="connectorText" presStyleLbl="sibTrans1D1" presStyleIdx="5" presStyleCnt="7"/>
      <dgm:spPr/>
    </dgm:pt>
    <dgm:pt modelId="{D68A7044-D2BE-48C6-9FDF-AE15454AED81}" type="pres">
      <dgm:prSet presAssocID="{70C0DF2F-60AC-47C4-9AED-3FB8245A6BB3}" presName="node" presStyleLbl="node1" presStyleIdx="6" presStyleCnt="8">
        <dgm:presLayoutVars>
          <dgm:bulletEnabled val="1"/>
        </dgm:presLayoutVars>
      </dgm:prSet>
      <dgm:spPr/>
    </dgm:pt>
    <dgm:pt modelId="{FA50E103-2EE6-4E6F-9F30-AD2A0AEBD616}" type="pres">
      <dgm:prSet presAssocID="{6EFB5191-AD63-49DA-A791-B9ACFA0D13F0}" presName="sibTrans" presStyleLbl="sibTrans1D1" presStyleIdx="6" presStyleCnt="7"/>
      <dgm:spPr/>
    </dgm:pt>
    <dgm:pt modelId="{C13F602A-0681-4F7E-BD36-6AB2406E05A1}" type="pres">
      <dgm:prSet presAssocID="{6EFB5191-AD63-49DA-A791-B9ACFA0D13F0}" presName="connectorText" presStyleLbl="sibTrans1D1" presStyleIdx="6" presStyleCnt="7"/>
      <dgm:spPr/>
    </dgm:pt>
    <dgm:pt modelId="{CDE2482E-5B8C-422D-95CB-1E2078E38687}" type="pres">
      <dgm:prSet presAssocID="{469B9117-4C53-4A9E-A638-5059B7A3F4D7}" presName="node" presStyleLbl="node1" presStyleIdx="7" presStyleCnt="8">
        <dgm:presLayoutVars>
          <dgm:bulletEnabled val="1"/>
        </dgm:presLayoutVars>
      </dgm:prSet>
      <dgm:spPr/>
    </dgm:pt>
  </dgm:ptLst>
  <dgm:cxnLst>
    <dgm:cxn modelId="{6994D105-B346-4986-B4EC-74E7010DA6D8}" type="presOf" srcId="{F8081D37-89C2-444C-B6C0-FF44DAE7E00E}" destId="{56014AB8-7435-4F7D-A16D-6FAC5E676C33}" srcOrd="1" destOrd="0" presId="urn:microsoft.com/office/officeart/2016/7/layout/RepeatingBendingProcessNew"/>
    <dgm:cxn modelId="{1AE58909-3608-4985-9DEF-6046B9E2774F}" type="presOf" srcId="{65EE4222-750C-43CE-9A51-E2E458A706E2}" destId="{1CBE4B8A-9194-400C-9CED-40661FB18B53}" srcOrd="0" destOrd="0" presId="urn:microsoft.com/office/officeart/2016/7/layout/RepeatingBendingProcessNew"/>
    <dgm:cxn modelId="{51639F0E-AD33-4C1E-B1D8-951E1D71E146}" type="presOf" srcId="{FCF9BDC6-A8EA-407B-9275-C29F3B778621}" destId="{C7E1721E-1291-441F-8F5D-807E1365803B}" srcOrd="0" destOrd="0" presId="urn:microsoft.com/office/officeart/2016/7/layout/RepeatingBendingProcessNew"/>
    <dgm:cxn modelId="{F3131D17-9CD0-4E51-8469-A28FAD0872C2}" srcId="{54DF6963-E33E-4C87-AF99-1CA4A9107009}" destId="{8C716288-B538-476B-B344-F0796B865C45}" srcOrd="3" destOrd="0" parTransId="{A70FF542-2F58-42BC-B277-5AAB0ADE470A}" sibTransId="{9380AF05-3F10-484C-BFE3-B6B1483B38A4}"/>
    <dgm:cxn modelId="{5F2E6830-A55C-494B-B032-8FB66BA55C1B}" type="presOf" srcId="{70C0DF2F-60AC-47C4-9AED-3FB8245A6BB3}" destId="{D68A7044-D2BE-48C6-9FDF-AE15454AED81}" srcOrd="0" destOrd="0" presId="urn:microsoft.com/office/officeart/2016/7/layout/RepeatingBendingProcessNew"/>
    <dgm:cxn modelId="{70470836-2FD5-4C5B-A6F5-A098E498F4E3}" type="presOf" srcId="{9380AF05-3F10-484C-BFE3-B6B1483B38A4}" destId="{FB268C77-691B-4305-A01D-89F079481042}" srcOrd="1" destOrd="0" presId="urn:microsoft.com/office/officeart/2016/7/layout/RepeatingBendingProcessNew"/>
    <dgm:cxn modelId="{30DB5C37-CC6C-490D-9943-8F2F5EE2C132}" srcId="{54DF6963-E33E-4C87-AF99-1CA4A9107009}" destId="{796BEBBA-AC18-45A9-B9B0-1C9A6499B045}" srcOrd="2" destOrd="0" parTransId="{AEB9F9C2-763B-4C46-B7FA-A1F93C8657F2}" sibTransId="{BD19D825-4080-4337-9C2E-718A4040664B}"/>
    <dgm:cxn modelId="{B5F4035B-B0EE-4E6C-AF12-0286A748723B}" srcId="{54DF6963-E33E-4C87-AF99-1CA4A9107009}" destId="{BD332FA4-B46C-422A-83F8-2B8AFF027170}" srcOrd="4" destOrd="0" parTransId="{8E972166-04E6-44F2-BBEB-19DADD8C13E7}" sibTransId="{F8081D37-89C2-444C-B6C0-FF44DAE7E00E}"/>
    <dgm:cxn modelId="{A9667F41-4B3D-4AC6-B381-0848B591AE2B}" srcId="{54DF6963-E33E-4C87-AF99-1CA4A9107009}" destId="{65EE4222-750C-43CE-9A51-E2E458A706E2}" srcOrd="0" destOrd="0" parTransId="{6DFC0CA7-23D3-4059-B7B3-ACF969008F8B}" sibTransId="{111F2399-B7B7-4262-A047-36093510ECBD}"/>
    <dgm:cxn modelId="{6C114B69-D19E-4E78-8122-7D7E58BE7A78}" type="presOf" srcId="{8C716288-B538-476B-B344-F0796B865C45}" destId="{EDA8919A-6013-42D2-B9EC-CAC7E49CB88B}" srcOrd="0" destOrd="0" presId="urn:microsoft.com/office/officeart/2016/7/layout/RepeatingBendingProcessNew"/>
    <dgm:cxn modelId="{C69CAA70-F721-4927-8C67-BB2417C5FEC2}" type="presOf" srcId="{BD19D825-4080-4337-9C2E-718A4040664B}" destId="{5E9F6C20-5431-48C8-B26E-E56CA3149232}" srcOrd="0" destOrd="0" presId="urn:microsoft.com/office/officeart/2016/7/layout/RepeatingBendingProcessNew"/>
    <dgm:cxn modelId="{1CA87073-0C58-4AFE-A01A-912BFBB12144}" type="presOf" srcId="{54DF6963-E33E-4C87-AF99-1CA4A9107009}" destId="{CB4B2FE6-454B-4AF5-AC45-CBFBDF9BE911}" srcOrd="0" destOrd="0" presId="urn:microsoft.com/office/officeart/2016/7/layout/RepeatingBendingProcessNew"/>
    <dgm:cxn modelId="{34F19A75-AE94-4AE3-AFB7-35DCDEE25D71}" type="presOf" srcId="{796BEBBA-AC18-45A9-B9B0-1C9A6499B045}" destId="{547314D4-17F7-4682-8DFC-65DD8FAB4C0F}" srcOrd="0" destOrd="0" presId="urn:microsoft.com/office/officeart/2016/7/layout/RepeatingBendingProcessNew"/>
    <dgm:cxn modelId="{3A6B1279-DF45-4C37-8D61-EDD726135441}" type="presOf" srcId="{111F2399-B7B7-4262-A047-36093510ECBD}" destId="{3D6A1F51-4101-4F6E-9258-F7264EC0F906}" srcOrd="1" destOrd="0" presId="urn:microsoft.com/office/officeart/2016/7/layout/RepeatingBendingProcessNew"/>
    <dgm:cxn modelId="{04323D5A-85E7-438B-97F8-EF234AB5AAD1}" srcId="{54DF6963-E33E-4C87-AF99-1CA4A9107009}" destId="{C822436A-4A16-4A83-B322-6BCE314A912A}" srcOrd="1" destOrd="0" parTransId="{73582349-938E-46B9-A819-59090D569676}" sibTransId="{216B4E88-5453-4559-BEAF-A444DA5051CB}"/>
    <dgm:cxn modelId="{9D68677B-44AD-4A46-A971-5DF5EEA2A45C}" type="presOf" srcId="{216B4E88-5453-4559-BEAF-A444DA5051CB}" destId="{31A671E2-635C-435C-A4E0-57BCCD04ACF3}" srcOrd="1" destOrd="0" presId="urn:microsoft.com/office/officeart/2016/7/layout/RepeatingBendingProcessNew"/>
    <dgm:cxn modelId="{E609E686-5F84-41A8-ADB7-0D4D222BBC18}" type="presOf" srcId="{469B9117-4C53-4A9E-A638-5059B7A3F4D7}" destId="{CDE2482E-5B8C-422D-95CB-1E2078E38687}" srcOrd="0" destOrd="0" presId="urn:microsoft.com/office/officeart/2016/7/layout/RepeatingBendingProcessNew"/>
    <dgm:cxn modelId="{0C12C088-0F90-4FF0-8549-28A781291F78}" type="presOf" srcId="{6EFB5191-AD63-49DA-A791-B9ACFA0D13F0}" destId="{FA50E103-2EE6-4E6F-9F30-AD2A0AEBD616}" srcOrd="0" destOrd="0" presId="urn:microsoft.com/office/officeart/2016/7/layout/RepeatingBendingProcessNew"/>
    <dgm:cxn modelId="{1B0F2A8B-F116-4E6E-86BD-7ABAAB921FBB}" srcId="{54DF6963-E33E-4C87-AF99-1CA4A9107009}" destId="{C29EE42E-7ABE-457B-8E9A-63831B952FCB}" srcOrd="5" destOrd="0" parTransId="{4C665B98-E56C-420E-AAE2-02993BFC0229}" sibTransId="{FCF9BDC6-A8EA-407B-9275-C29F3B778621}"/>
    <dgm:cxn modelId="{F3809D8D-6D6C-4D5B-A9D1-A6254199D983}" type="presOf" srcId="{BD19D825-4080-4337-9C2E-718A4040664B}" destId="{851081E6-0155-4BEF-88F0-800A361CE553}" srcOrd="1" destOrd="0" presId="urn:microsoft.com/office/officeart/2016/7/layout/RepeatingBendingProcessNew"/>
    <dgm:cxn modelId="{EFB1D8AE-E39E-4E9E-900D-A41FB6A4332C}" srcId="{54DF6963-E33E-4C87-AF99-1CA4A9107009}" destId="{70C0DF2F-60AC-47C4-9AED-3FB8245A6BB3}" srcOrd="6" destOrd="0" parTransId="{413769E7-55D8-489A-8F1D-F08FCE469D05}" sibTransId="{6EFB5191-AD63-49DA-A791-B9ACFA0D13F0}"/>
    <dgm:cxn modelId="{B25C6EB3-FE16-460B-9D98-4FF2130A563E}" srcId="{54DF6963-E33E-4C87-AF99-1CA4A9107009}" destId="{469B9117-4C53-4A9E-A638-5059B7A3F4D7}" srcOrd="7" destOrd="0" parTransId="{69F56B2E-05F7-45DD-A61E-3CCB4FDF16A0}" sibTransId="{469C5022-43E6-49A0-87FA-4B3897B5F175}"/>
    <dgm:cxn modelId="{75010DBD-24DA-44CB-A3BB-F61167F57622}" type="presOf" srcId="{6EFB5191-AD63-49DA-A791-B9ACFA0D13F0}" destId="{C13F602A-0681-4F7E-BD36-6AB2406E05A1}" srcOrd="1" destOrd="0" presId="urn:microsoft.com/office/officeart/2016/7/layout/RepeatingBendingProcessNew"/>
    <dgm:cxn modelId="{8E23ADC6-BD76-4DF4-8F31-3B7ED4E03E66}" type="presOf" srcId="{F8081D37-89C2-444C-B6C0-FF44DAE7E00E}" destId="{9552B8F3-BA6F-49E9-8754-E13CA2939E2F}" srcOrd="0" destOrd="0" presId="urn:microsoft.com/office/officeart/2016/7/layout/RepeatingBendingProcessNew"/>
    <dgm:cxn modelId="{8E28A2C8-9621-4219-8146-6D90C2A06E53}" type="presOf" srcId="{FCF9BDC6-A8EA-407B-9275-C29F3B778621}" destId="{7D882F11-1B8A-4B81-90C1-16408663B188}" srcOrd="1" destOrd="0" presId="urn:microsoft.com/office/officeart/2016/7/layout/RepeatingBendingProcessNew"/>
    <dgm:cxn modelId="{EF4BA5C8-DF18-44E6-BD7E-BF92136686A6}" type="presOf" srcId="{BD332FA4-B46C-422A-83F8-2B8AFF027170}" destId="{8E9E36F2-D371-4B96-95CC-07A515A0E22D}" srcOrd="0" destOrd="0" presId="urn:microsoft.com/office/officeart/2016/7/layout/RepeatingBendingProcessNew"/>
    <dgm:cxn modelId="{C7A2C5CA-ABB5-473E-8E07-296F2EAAAC40}" type="presOf" srcId="{9380AF05-3F10-484C-BFE3-B6B1483B38A4}" destId="{4264E1DB-2407-46BE-8838-080732E47625}" srcOrd="0" destOrd="0" presId="urn:microsoft.com/office/officeart/2016/7/layout/RepeatingBendingProcessNew"/>
    <dgm:cxn modelId="{AFA999CE-6C33-49F5-B709-23CF3E38E46A}" type="presOf" srcId="{111F2399-B7B7-4262-A047-36093510ECBD}" destId="{ACC44844-E1B0-446E-8FE6-AFF1E9F294C0}" srcOrd="0" destOrd="0" presId="urn:microsoft.com/office/officeart/2016/7/layout/RepeatingBendingProcessNew"/>
    <dgm:cxn modelId="{1206AED5-F90F-434D-ABC5-2C09AFCB0A28}" type="presOf" srcId="{C822436A-4A16-4A83-B322-6BCE314A912A}" destId="{801C5E77-78F6-4970-B964-9802C9B97C87}" srcOrd="0" destOrd="0" presId="urn:microsoft.com/office/officeart/2016/7/layout/RepeatingBendingProcessNew"/>
    <dgm:cxn modelId="{54866DDE-E64A-45A5-9B92-83D7E5EA7257}" type="presOf" srcId="{216B4E88-5453-4559-BEAF-A444DA5051CB}" destId="{7A5C1E76-1EB0-491A-8BB8-3249783B25B1}" srcOrd="0" destOrd="0" presId="urn:microsoft.com/office/officeart/2016/7/layout/RepeatingBendingProcessNew"/>
    <dgm:cxn modelId="{B94CC1E7-AB58-4668-BAA6-4E0F71A3324B}" type="presOf" srcId="{C29EE42E-7ABE-457B-8E9A-63831B952FCB}" destId="{EE67F39E-AF86-407A-A395-854CBDDE1F11}" srcOrd="0" destOrd="0" presId="urn:microsoft.com/office/officeart/2016/7/layout/RepeatingBendingProcessNew"/>
    <dgm:cxn modelId="{AB2FB561-E38F-4A67-BA3C-47F829CC0DE2}" type="presParOf" srcId="{CB4B2FE6-454B-4AF5-AC45-CBFBDF9BE911}" destId="{1CBE4B8A-9194-400C-9CED-40661FB18B53}" srcOrd="0" destOrd="0" presId="urn:microsoft.com/office/officeart/2016/7/layout/RepeatingBendingProcessNew"/>
    <dgm:cxn modelId="{B8465007-07F1-4BE2-914B-2730B71E8C31}" type="presParOf" srcId="{CB4B2FE6-454B-4AF5-AC45-CBFBDF9BE911}" destId="{ACC44844-E1B0-446E-8FE6-AFF1E9F294C0}" srcOrd="1" destOrd="0" presId="urn:microsoft.com/office/officeart/2016/7/layout/RepeatingBendingProcessNew"/>
    <dgm:cxn modelId="{A92D5C30-50D3-46F2-BCAB-CFC68E860C49}" type="presParOf" srcId="{ACC44844-E1B0-446E-8FE6-AFF1E9F294C0}" destId="{3D6A1F51-4101-4F6E-9258-F7264EC0F906}" srcOrd="0" destOrd="0" presId="urn:microsoft.com/office/officeart/2016/7/layout/RepeatingBendingProcessNew"/>
    <dgm:cxn modelId="{90603AB3-6492-4D7D-BB7B-B947F09F9177}" type="presParOf" srcId="{CB4B2FE6-454B-4AF5-AC45-CBFBDF9BE911}" destId="{801C5E77-78F6-4970-B964-9802C9B97C87}" srcOrd="2" destOrd="0" presId="urn:microsoft.com/office/officeart/2016/7/layout/RepeatingBendingProcessNew"/>
    <dgm:cxn modelId="{F964164F-0A84-40C0-A0F0-6F250F15F257}" type="presParOf" srcId="{CB4B2FE6-454B-4AF5-AC45-CBFBDF9BE911}" destId="{7A5C1E76-1EB0-491A-8BB8-3249783B25B1}" srcOrd="3" destOrd="0" presId="urn:microsoft.com/office/officeart/2016/7/layout/RepeatingBendingProcessNew"/>
    <dgm:cxn modelId="{4CEF5357-B09D-42B2-97AA-3345D5DE9EBA}" type="presParOf" srcId="{7A5C1E76-1EB0-491A-8BB8-3249783B25B1}" destId="{31A671E2-635C-435C-A4E0-57BCCD04ACF3}" srcOrd="0" destOrd="0" presId="urn:microsoft.com/office/officeart/2016/7/layout/RepeatingBendingProcessNew"/>
    <dgm:cxn modelId="{6691A9F9-E5FF-43C6-8BC3-5700458AAAC0}" type="presParOf" srcId="{CB4B2FE6-454B-4AF5-AC45-CBFBDF9BE911}" destId="{547314D4-17F7-4682-8DFC-65DD8FAB4C0F}" srcOrd="4" destOrd="0" presId="urn:microsoft.com/office/officeart/2016/7/layout/RepeatingBendingProcessNew"/>
    <dgm:cxn modelId="{FAFCB299-9EDC-409B-A244-005D0C742958}" type="presParOf" srcId="{CB4B2FE6-454B-4AF5-AC45-CBFBDF9BE911}" destId="{5E9F6C20-5431-48C8-B26E-E56CA3149232}" srcOrd="5" destOrd="0" presId="urn:microsoft.com/office/officeart/2016/7/layout/RepeatingBendingProcessNew"/>
    <dgm:cxn modelId="{71B8CA79-263A-440C-A4A8-D565D058080D}" type="presParOf" srcId="{5E9F6C20-5431-48C8-B26E-E56CA3149232}" destId="{851081E6-0155-4BEF-88F0-800A361CE553}" srcOrd="0" destOrd="0" presId="urn:microsoft.com/office/officeart/2016/7/layout/RepeatingBendingProcessNew"/>
    <dgm:cxn modelId="{9A56A7AE-7228-4A19-9F98-259DC555C384}" type="presParOf" srcId="{CB4B2FE6-454B-4AF5-AC45-CBFBDF9BE911}" destId="{EDA8919A-6013-42D2-B9EC-CAC7E49CB88B}" srcOrd="6" destOrd="0" presId="urn:microsoft.com/office/officeart/2016/7/layout/RepeatingBendingProcessNew"/>
    <dgm:cxn modelId="{BE48112F-919D-417A-B6E8-19379D35F025}" type="presParOf" srcId="{CB4B2FE6-454B-4AF5-AC45-CBFBDF9BE911}" destId="{4264E1DB-2407-46BE-8838-080732E47625}" srcOrd="7" destOrd="0" presId="urn:microsoft.com/office/officeart/2016/7/layout/RepeatingBendingProcessNew"/>
    <dgm:cxn modelId="{EA091090-3FC4-44E4-B255-FEF6470CFEDE}" type="presParOf" srcId="{4264E1DB-2407-46BE-8838-080732E47625}" destId="{FB268C77-691B-4305-A01D-89F079481042}" srcOrd="0" destOrd="0" presId="urn:microsoft.com/office/officeart/2016/7/layout/RepeatingBendingProcessNew"/>
    <dgm:cxn modelId="{EAF75A19-E732-472A-9890-37CCE1A2E5FE}" type="presParOf" srcId="{CB4B2FE6-454B-4AF5-AC45-CBFBDF9BE911}" destId="{8E9E36F2-D371-4B96-95CC-07A515A0E22D}" srcOrd="8" destOrd="0" presId="urn:microsoft.com/office/officeart/2016/7/layout/RepeatingBendingProcessNew"/>
    <dgm:cxn modelId="{85C897CD-218F-4A4A-BDC1-634DF5B7AF3B}" type="presParOf" srcId="{CB4B2FE6-454B-4AF5-AC45-CBFBDF9BE911}" destId="{9552B8F3-BA6F-49E9-8754-E13CA2939E2F}" srcOrd="9" destOrd="0" presId="urn:microsoft.com/office/officeart/2016/7/layout/RepeatingBendingProcessNew"/>
    <dgm:cxn modelId="{6F23EC0F-8186-471C-8FB9-4FFEB6E42D60}" type="presParOf" srcId="{9552B8F3-BA6F-49E9-8754-E13CA2939E2F}" destId="{56014AB8-7435-4F7D-A16D-6FAC5E676C33}" srcOrd="0" destOrd="0" presId="urn:microsoft.com/office/officeart/2016/7/layout/RepeatingBendingProcessNew"/>
    <dgm:cxn modelId="{7327C3B6-F29A-4EAD-8B2E-7C3208DD047F}" type="presParOf" srcId="{CB4B2FE6-454B-4AF5-AC45-CBFBDF9BE911}" destId="{EE67F39E-AF86-407A-A395-854CBDDE1F11}" srcOrd="10" destOrd="0" presId="urn:microsoft.com/office/officeart/2016/7/layout/RepeatingBendingProcessNew"/>
    <dgm:cxn modelId="{8289AD27-4F84-4192-8E60-74AD43B3235E}" type="presParOf" srcId="{CB4B2FE6-454B-4AF5-AC45-CBFBDF9BE911}" destId="{C7E1721E-1291-441F-8F5D-807E1365803B}" srcOrd="11" destOrd="0" presId="urn:microsoft.com/office/officeart/2016/7/layout/RepeatingBendingProcessNew"/>
    <dgm:cxn modelId="{158D16B8-CA78-4952-8B54-AA2637FC7DDE}" type="presParOf" srcId="{C7E1721E-1291-441F-8F5D-807E1365803B}" destId="{7D882F11-1B8A-4B81-90C1-16408663B188}" srcOrd="0" destOrd="0" presId="urn:microsoft.com/office/officeart/2016/7/layout/RepeatingBendingProcessNew"/>
    <dgm:cxn modelId="{2A98614D-5C5E-4C27-9345-98A2836A4519}" type="presParOf" srcId="{CB4B2FE6-454B-4AF5-AC45-CBFBDF9BE911}" destId="{D68A7044-D2BE-48C6-9FDF-AE15454AED81}" srcOrd="12" destOrd="0" presId="urn:microsoft.com/office/officeart/2016/7/layout/RepeatingBendingProcessNew"/>
    <dgm:cxn modelId="{CECB45DE-EA0F-49FD-A2FD-7043DD685E7C}" type="presParOf" srcId="{CB4B2FE6-454B-4AF5-AC45-CBFBDF9BE911}" destId="{FA50E103-2EE6-4E6F-9F30-AD2A0AEBD616}" srcOrd="13" destOrd="0" presId="urn:microsoft.com/office/officeart/2016/7/layout/RepeatingBendingProcessNew"/>
    <dgm:cxn modelId="{5D73C244-B5D0-4A23-B207-57EF9DCB56A8}" type="presParOf" srcId="{FA50E103-2EE6-4E6F-9F30-AD2A0AEBD616}" destId="{C13F602A-0681-4F7E-BD36-6AB2406E05A1}" srcOrd="0" destOrd="0" presId="urn:microsoft.com/office/officeart/2016/7/layout/RepeatingBendingProcessNew"/>
    <dgm:cxn modelId="{E833EF6A-660D-4749-BA3E-F664B5E89027}" type="presParOf" srcId="{CB4B2FE6-454B-4AF5-AC45-CBFBDF9BE911}" destId="{CDE2482E-5B8C-422D-95CB-1E2078E38687}"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DF6963-E33E-4C87-AF99-1CA4A910700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5EE4222-750C-43CE-9A51-E2E458A706E2}">
      <dgm:prSet/>
      <dgm:spPr/>
      <dgm:t>
        <a:bodyPr/>
        <a:lstStyle/>
        <a:p>
          <a:r>
            <a:rPr lang="en-US" dirty="0"/>
            <a:t>Request the Falcon 9 launch Wikipedia page</a:t>
          </a:r>
        </a:p>
      </dgm:t>
    </dgm:pt>
    <dgm:pt modelId="{6DFC0CA7-23D3-4059-B7B3-ACF969008F8B}" type="parTrans" cxnId="{A9667F41-4B3D-4AC6-B381-0848B591AE2B}">
      <dgm:prSet/>
      <dgm:spPr/>
      <dgm:t>
        <a:bodyPr/>
        <a:lstStyle/>
        <a:p>
          <a:endParaRPr lang="en-US"/>
        </a:p>
      </dgm:t>
    </dgm:pt>
    <dgm:pt modelId="{111F2399-B7B7-4262-A047-36093510ECBD}" type="sibTrans" cxnId="{A9667F41-4B3D-4AC6-B381-0848B591AE2B}">
      <dgm:prSet/>
      <dgm:spPr/>
      <dgm:t>
        <a:bodyPr/>
        <a:lstStyle/>
        <a:p>
          <a:endParaRPr lang="en-US"/>
        </a:p>
      </dgm:t>
    </dgm:pt>
    <dgm:pt modelId="{8EE569FD-671D-4ADE-8679-C2A82870C9E9}">
      <dgm:prSet/>
      <dgm:spPr/>
      <dgm:t>
        <a:bodyPr/>
        <a:lstStyle/>
        <a:p>
          <a:r>
            <a:rPr lang="en-US" dirty="0"/>
            <a:t>Create </a:t>
          </a:r>
          <a:r>
            <a:rPr lang="en-US" dirty="0" err="1"/>
            <a:t>BeautifulSoup</a:t>
          </a:r>
          <a:r>
            <a:rPr lang="en-US" dirty="0"/>
            <a:t> object from HTML response</a:t>
          </a:r>
        </a:p>
      </dgm:t>
    </dgm:pt>
    <dgm:pt modelId="{30AC3C4A-C5DC-49DD-AA4F-92596F537C91}" type="parTrans" cxnId="{E18C3ED6-5B84-481E-B379-10598EB9CE93}">
      <dgm:prSet/>
      <dgm:spPr/>
      <dgm:t>
        <a:bodyPr/>
        <a:lstStyle/>
        <a:p>
          <a:endParaRPr lang="en-US"/>
        </a:p>
      </dgm:t>
    </dgm:pt>
    <dgm:pt modelId="{F96E6086-20D2-4579-8137-952E51282C6F}" type="sibTrans" cxnId="{E18C3ED6-5B84-481E-B379-10598EB9CE93}">
      <dgm:prSet/>
      <dgm:spPr/>
      <dgm:t>
        <a:bodyPr/>
        <a:lstStyle/>
        <a:p>
          <a:endParaRPr lang="en-US"/>
        </a:p>
      </dgm:t>
    </dgm:pt>
    <dgm:pt modelId="{54AA0A69-5853-4C40-AF85-397A59F0578C}">
      <dgm:prSet/>
      <dgm:spPr/>
      <dgm:t>
        <a:bodyPr/>
        <a:lstStyle/>
        <a:p>
          <a:r>
            <a:rPr lang="en-US"/>
            <a:t>Extract all column/variable names from HTML table header</a:t>
          </a:r>
          <a:endParaRPr lang="en-US" dirty="0"/>
        </a:p>
      </dgm:t>
    </dgm:pt>
    <dgm:pt modelId="{1EA21828-20B2-4CA9-B3F5-4EB2169E3433}" type="parTrans" cxnId="{537B6D78-6636-491E-9686-65A90A897950}">
      <dgm:prSet/>
      <dgm:spPr/>
      <dgm:t>
        <a:bodyPr/>
        <a:lstStyle/>
        <a:p>
          <a:endParaRPr lang="en-US"/>
        </a:p>
      </dgm:t>
    </dgm:pt>
    <dgm:pt modelId="{864ED66C-810B-439E-BB95-53489B5835A3}" type="sibTrans" cxnId="{537B6D78-6636-491E-9686-65A90A897950}">
      <dgm:prSet/>
      <dgm:spPr/>
      <dgm:t>
        <a:bodyPr/>
        <a:lstStyle/>
        <a:p>
          <a:endParaRPr lang="en-US"/>
        </a:p>
      </dgm:t>
    </dgm:pt>
    <dgm:pt modelId="{25FEC617-7352-4951-9EB6-0FC7FA12CAF5}">
      <dgm:prSet/>
      <dgm:spPr/>
      <dgm:t>
        <a:bodyPr/>
        <a:lstStyle/>
        <a:p>
          <a:r>
            <a:rPr lang="en-US"/>
            <a:t>Collect data from parsing HTML tables</a:t>
          </a:r>
          <a:endParaRPr lang="en-US" dirty="0"/>
        </a:p>
      </dgm:t>
    </dgm:pt>
    <dgm:pt modelId="{A676D078-6619-41C1-93C8-DB39C68CE1CC}" type="parTrans" cxnId="{A78B359C-DF58-4C57-A7EB-614848E152C2}">
      <dgm:prSet/>
      <dgm:spPr/>
      <dgm:t>
        <a:bodyPr/>
        <a:lstStyle/>
        <a:p>
          <a:endParaRPr lang="en-US"/>
        </a:p>
      </dgm:t>
    </dgm:pt>
    <dgm:pt modelId="{F9014943-A113-4F17-B650-D0D6D0F93869}" type="sibTrans" cxnId="{A78B359C-DF58-4C57-A7EB-614848E152C2}">
      <dgm:prSet/>
      <dgm:spPr/>
      <dgm:t>
        <a:bodyPr/>
        <a:lstStyle/>
        <a:p>
          <a:endParaRPr lang="en-US"/>
        </a:p>
      </dgm:t>
    </dgm:pt>
    <dgm:pt modelId="{FB0EFD26-E696-4987-84FC-A30EA4BCC4D6}">
      <dgm:prSet/>
      <dgm:spPr/>
      <dgm:t>
        <a:bodyPr/>
        <a:lstStyle/>
        <a:p>
          <a:r>
            <a:rPr lang="en-US"/>
            <a:t>Create dictionary from the data</a:t>
          </a:r>
          <a:endParaRPr lang="en-US" dirty="0"/>
        </a:p>
      </dgm:t>
    </dgm:pt>
    <dgm:pt modelId="{2A0EB50B-FC1D-40EE-944F-4202C33AC2AA}" type="parTrans" cxnId="{6018D3E9-C54D-4AB8-8DBA-ACCFDD1FC7E6}">
      <dgm:prSet/>
      <dgm:spPr/>
      <dgm:t>
        <a:bodyPr/>
        <a:lstStyle/>
        <a:p>
          <a:endParaRPr lang="en-US"/>
        </a:p>
      </dgm:t>
    </dgm:pt>
    <dgm:pt modelId="{D7F7A3CC-F483-4348-B37E-72465367CC4F}" type="sibTrans" cxnId="{6018D3E9-C54D-4AB8-8DBA-ACCFDD1FC7E6}">
      <dgm:prSet/>
      <dgm:spPr/>
      <dgm:t>
        <a:bodyPr/>
        <a:lstStyle/>
        <a:p>
          <a:endParaRPr lang="en-US"/>
        </a:p>
      </dgm:t>
    </dgm:pt>
    <dgm:pt modelId="{81BDCA46-ADFF-4C03-9162-3EC853E4B443}">
      <dgm:prSet/>
      <dgm:spPr/>
      <dgm:t>
        <a:bodyPr/>
        <a:lstStyle/>
        <a:p>
          <a:r>
            <a:rPr lang="en-US"/>
            <a:t>Create dataframe by parsing the launch HTML tables</a:t>
          </a:r>
          <a:endParaRPr lang="en-US" dirty="0"/>
        </a:p>
      </dgm:t>
    </dgm:pt>
    <dgm:pt modelId="{C76CDDF0-01EF-405A-BE44-094EA68743CD}" type="parTrans" cxnId="{165D8BE0-80CD-459A-AAE6-F7ABDE87EE02}">
      <dgm:prSet/>
      <dgm:spPr/>
      <dgm:t>
        <a:bodyPr/>
        <a:lstStyle/>
        <a:p>
          <a:endParaRPr lang="en-US"/>
        </a:p>
      </dgm:t>
    </dgm:pt>
    <dgm:pt modelId="{C4C4D258-CE9F-4847-ADF8-81161BFC3462}" type="sibTrans" cxnId="{165D8BE0-80CD-459A-AAE6-F7ABDE87EE02}">
      <dgm:prSet/>
      <dgm:spPr/>
      <dgm:t>
        <a:bodyPr/>
        <a:lstStyle/>
        <a:p>
          <a:endParaRPr lang="en-US"/>
        </a:p>
      </dgm:t>
    </dgm:pt>
    <dgm:pt modelId="{5953906B-293F-43B4-920E-6060A8CFB775}">
      <dgm:prSet/>
      <dgm:spPr/>
      <dgm:t>
        <a:bodyPr/>
        <a:lstStyle/>
        <a:p>
          <a:r>
            <a:rPr lang="en-US" dirty="0"/>
            <a:t>Export data to a CSV file </a:t>
          </a:r>
        </a:p>
      </dgm:t>
    </dgm:pt>
    <dgm:pt modelId="{C9663D26-4A1B-4CF5-AC22-C1B46E953875}" type="parTrans" cxnId="{6C00D4DA-F61D-48ED-91CE-2A2D8B75A962}">
      <dgm:prSet/>
      <dgm:spPr/>
      <dgm:t>
        <a:bodyPr/>
        <a:lstStyle/>
        <a:p>
          <a:endParaRPr lang="en-US"/>
        </a:p>
      </dgm:t>
    </dgm:pt>
    <dgm:pt modelId="{B44C9ACE-BCA2-41C7-91CF-A631EA716522}" type="sibTrans" cxnId="{6C00D4DA-F61D-48ED-91CE-2A2D8B75A962}">
      <dgm:prSet/>
      <dgm:spPr/>
      <dgm:t>
        <a:bodyPr/>
        <a:lstStyle/>
        <a:p>
          <a:endParaRPr lang="en-US"/>
        </a:p>
      </dgm:t>
    </dgm:pt>
    <dgm:pt modelId="{CB4B2FE6-454B-4AF5-AC45-CBFBDF9BE911}" type="pres">
      <dgm:prSet presAssocID="{54DF6963-E33E-4C87-AF99-1CA4A9107009}" presName="Name0" presStyleCnt="0">
        <dgm:presLayoutVars>
          <dgm:dir/>
          <dgm:resizeHandles val="exact"/>
        </dgm:presLayoutVars>
      </dgm:prSet>
      <dgm:spPr/>
    </dgm:pt>
    <dgm:pt modelId="{1CBE4B8A-9194-400C-9CED-40661FB18B53}" type="pres">
      <dgm:prSet presAssocID="{65EE4222-750C-43CE-9A51-E2E458A706E2}" presName="node" presStyleLbl="node1" presStyleIdx="0" presStyleCnt="7">
        <dgm:presLayoutVars>
          <dgm:bulletEnabled val="1"/>
        </dgm:presLayoutVars>
      </dgm:prSet>
      <dgm:spPr/>
    </dgm:pt>
    <dgm:pt modelId="{ACC44844-E1B0-446E-8FE6-AFF1E9F294C0}" type="pres">
      <dgm:prSet presAssocID="{111F2399-B7B7-4262-A047-36093510ECBD}" presName="sibTrans" presStyleLbl="sibTrans1D1" presStyleIdx="0" presStyleCnt="6"/>
      <dgm:spPr/>
    </dgm:pt>
    <dgm:pt modelId="{3D6A1F51-4101-4F6E-9258-F7264EC0F906}" type="pres">
      <dgm:prSet presAssocID="{111F2399-B7B7-4262-A047-36093510ECBD}" presName="connectorText" presStyleLbl="sibTrans1D1" presStyleIdx="0" presStyleCnt="6"/>
      <dgm:spPr/>
    </dgm:pt>
    <dgm:pt modelId="{A552B5E9-F349-4CEB-99AC-62FF7D08D278}" type="pres">
      <dgm:prSet presAssocID="{8EE569FD-671D-4ADE-8679-C2A82870C9E9}" presName="node" presStyleLbl="node1" presStyleIdx="1" presStyleCnt="7">
        <dgm:presLayoutVars>
          <dgm:bulletEnabled val="1"/>
        </dgm:presLayoutVars>
      </dgm:prSet>
      <dgm:spPr/>
    </dgm:pt>
    <dgm:pt modelId="{B48C4598-8F8C-4FCC-8B22-27D9501B3FC4}" type="pres">
      <dgm:prSet presAssocID="{F96E6086-20D2-4579-8137-952E51282C6F}" presName="sibTrans" presStyleLbl="sibTrans1D1" presStyleIdx="1" presStyleCnt="6"/>
      <dgm:spPr/>
    </dgm:pt>
    <dgm:pt modelId="{94CDC7AC-D31E-4421-8417-E620F80B20ED}" type="pres">
      <dgm:prSet presAssocID="{F96E6086-20D2-4579-8137-952E51282C6F}" presName="connectorText" presStyleLbl="sibTrans1D1" presStyleIdx="1" presStyleCnt="6"/>
      <dgm:spPr/>
    </dgm:pt>
    <dgm:pt modelId="{0F08D7B7-6823-424A-B81F-A75075913ECD}" type="pres">
      <dgm:prSet presAssocID="{54AA0A69-5853-4C40-AF85-397A59F0578C}" presName="node" presStyleLbl="node1" presStyleIdx="2" presStyleCnt="7">
        <dgm:presLayoutVars>
          <dgm:bulletEnabled val="1"/>
        </dgm:presLayoutVars>
      </dgm:prSet>
      <dgm:spPr/>
    </dgm:pt>
    <dgm:pt modelId="{B9BE72F3-B027-4482-ABDA-42027794B60E}" type="pres">
      <dgm:prSet presAssocID="{864ED66C-810B-439E-BB95-53489B5835A3}" presName="sibTrans" presStyleLbl="sibTrans1D1" presStyleIdx="2" presStyleCnt="6"/>
      <dgm:spPr/>
    </dgm:pt>
    <dgm:pt modelId="{AC2680AE-1460-4ABA-A435-4AAAF54D9A2A}" type="pres">
      <dgm:prSet presAssocID="{864ED66C-810B-439E-BB95-53489B5835A3}" presName="connectorText" presStyleLbl="sibTrans1D1" presStyleIdx="2" presStyleCnt="6"/>
      <dgm:spPr/>
    </dgm:pt>
    <dgm:pt modelId="{856D06C5-7932-421D-8529-8DCFF8B15825}" type="pres">
      <dgm:prSet presAssocID="{25FEC617-7352-4951-9EB6-0FC7FA12CAF5}" presName="node" presStyleLbl="node1" presStyleIdx="3" presStyleCnt="7">
        <dgm:presLayoutVars>
          <dgm:bulletEnabled val="1"/>
        </dgm:presLayoutVars>
      </dgm:prSet>
      <dgm:spPr/>
    </dgm:pt>
    <dgm:pt modelId="{A0C6AA29-DB17-4854-8EAE-668B322513BF}" type="pres">
      <dgm:prSet presAssocID="{F9014943-A113-4F17-B650-D0D6D0F93869}" presName="sibTrans" presStyleLbl="sibTrans1D1" presStyleIdx="3" presStyleCnt="6"/>
      <dgm:spPr/>
    </dgm:pt>
    <dgm:pt modelId="{6432EEF0-3892-4C49-ADA3-F08B77292E5D}" type="pres">
      <dgm:prSet presAssocID="{F9014943-A113-4F17-B650-D0D6D0F93869}" presName="connectorText" presStyleLbl="sibTrans1D1" presStyleIdx="3" presStyleCnt="6"/>
      <dgm:spPr/>
    </dgm:pt>
    <dgm:pt modelId="{45BFA922-9CF6-41B1-8A27-A18061AE5044}" type="pres">
      <dgm:prSet presAssocID="{FB0EFD26-E696-4987-84FC-A30EA4BCC4D6}" presName="node" presStyleLbl="node1" presStyleIdx="4" presStyleCnt="7">
        <dgm:presLayoutVars>
          <dgm:bulletEnabled val="1"/>
        </dgm:presLayoutVars>
      </dgm:prSet>
      <dgm:spPr/>
    </dgm:pt>
    <dgm:pt modelId="{4F995A07-9AE0-4712-8A65-AAA0A44E9462}" type="pres">
      <dgm:prSet presAssocID="{D7F7A3CC-F483-4348-B37E-72465367CC4F}" presName="sibTrans" presStyleLbl="sibTrans1D1" presStyleIdx="4" presStyleCnt="6"/>
      <dgm:spPr/>
    </dgm:pt>
    <dgm:pt modelId="{54329EAE-EF47-49C0-ABB6-655B520A6291}" type="pres">
      <dgm:prSet presAssocID="{D7F7A3CC-F483-4348-B37E-72465367CC4F}" presName="connectorText" presStyleLbl="sibTrans1D1" presStyleIdx="4" presStyleCnt="6"/>
      <dgm:spPr/>
    </dgm:pt>
    <dgm:pt modelId="{D6C6EA5E-4730-418E-80EF-821D054E412A}" type="pres">
      <dgm:prSet presAssocID="{81BDCA46-ADFF-4C03-9162-3EC853E4B443}" presName="node" presStyleLbl="node1" presStyleIdx="5" presStyleCnt="7">
        <dgm:presLayoutVars>
          <dgm:bulletEnabled val="1"/>
        </dgm:presLayoutVars>
      </dgm:prSet>
      <dgm:spPr/>
    </dgm:pt>
    <dgm:pt modelId="{58CAFF1C-64AA-4A4B-B799-91EE80088D43}" type="pres">
      <dgm:prSet presAssocID="{C4C4D258-CE9F-4847-ADF8-81161BFC3462}" presName="sibTrans" presStyleLbl="sibTrans1D1" presStyleIdx="5" presStyleCnt="6"/>
      <dgm:spPr/>
    </dgm:pt>
    <dgm:pt modelId="{BB359519-E35A-4FB8-BDD3-A996C1564230}" type="pres">
      <dgm:prSet presAssocID="{C4C4D258-CE9F-4847-ADF8-81161BFC3462}" presName="connectorText" presStyleLbl="sibTrans1D1" presStyleIdx="5" presStyleCnt="6"/>
      <dgm:spPr/>
    </dgm:pt>
    <dgm:pt modelId="{2A67CFD5-210A-48C8-A16A-2C0D79EC7F58}" type="pres">
      <dgm:prSet presAssocID="{5953906B-293F-43B4-920E-6060A8CFB775}" presName="node" presStyleLbl="node1" presStyleIdx="6" presStyleCnt="7">
        <dgm:presLayoutVars>
          <dgm:bulletEnabled val="1"/>
        </dgm:presLayoutVars>
      </dgm:prSet>
      <dgm:spPr/>
    </dgm:pt>
  </dgm:ptLst>
  <dgm:cxnLst>
    <dgm:cxn modelId="{F65A7F09-3C35-4F85-944A-A4A00FF04A62}" type="presOf" srcId="{5953906B-293F-43B4-920E-6060A8CFB775}" destId="{2A67CFD5-210A-48C8-A16A-2C0D79EC7F58}" srcOrd="0" destOrd="0" presId="urn:microsoft.com/office/officeart/2016/7/layout/RepeatingBendingProcessNew"/>
    <dgm:cxn modelId="{1AE58909-3608-4985-9DEF-6046B9E2774F}" type="presOf" srcId="{65EE4222-750C-43CE-9A51-E2E458A706E2}" destId="{1CBE4B8A-9194-400C-9CED-40661FB18B53}" srcOrd="0" destOrd="0" presId="urn:microsoft.com/office/officeart/2016/7/layout/RepeatingBendingProcessNew"/>
    <dgm:cxn modelId="{92194522-4F3C-41C1-9736-9D945606DD92}" type="presOf" srcId="{F96E6086-20D2-4579-8137-952E51282C6F}" destId="{94CDC7AC-D31E-4421-8417-E620F80B20ED}" srcOrd="1" destOrd="0" presId="urn:microsoft.com/office/officeart/2016/7/layout/RepeatingBendingProcessNew"/>
    <dgm:cxn modelId="{DFEC2439-F9E2-47D6-B290-73105D5782AD}" type="presOf" srcId="{8EE569FD-671D-4ADE-8679-C2A82870C9E9}" destId="{A552B5E9-F349-4CEB-99AC-62FF7D08D278}" srcOrd="0" destOrd="0" presId="urn:microsoft.com/office/officeart/2016/7/layout/RepeatingBendingProcessNew"/>
    <dgm:cxn modelId="{A9667F41-4B3D-4AC6-B381-0848B591AE2B}" srcId="{54DF6963-E33E-4C87-AF99-1CA4A9107009}" destId="{65EE4222-750C-43CE-9A51-E2E458A706E2}" srcOrd="0" destOrd="0" parTransId="{6DFC0CA7-23D3-4059-B7B3-ACF969008F8B}" sibTransId="{111F2399-B7B7-4262-A047-36093510ECBD}"/>
    <dgm:cxn modelId="{700E2142-58DC-4239-AA0D-E72A2B1E84C0}" type="presOf" srcId="{25FEC617-7352-4951-9EB6-0FC7FA12CAF5}" destId="{856D06C5-7932-421D-8529-8DCFF8B15825}" srcOrd="0" destOrd="0" presId="urn:microsoft.com/office/officeart/2016/7/layout/RepeatingBendingProcessNew"/>
    <dgm:cxn modelId="{2AA68E47-A048-4946-9DCE-515FE16E7924}" type="presOf" srcId="{C4C4D258-CE9F-4847-ADF8-81161BFC3462}" destId="{BB359519-E35A-4FB8-BDD3-A996C1564230}" srcOrd="1" destOrd="0" presId="urn:microsoft.com/office/officeart/2016/7/layout/RepeatingBendingProcessNew"/>
    <dgm:cxn modelId="{589AB26F-2EDE-4AAD-9C02-CA4D01D8DCC5}" type="presOf" srcId="{C4C4D258-CE9F-4847-ADF8-81161BFC3462}" destId="{58CAFF1C-64AA-4A4B-B799-91EE80088D43}" srcOrd="0" destOrd="0" presId="urn:microsoft.com/office/officeart/2016/7/layout/RepeatingBendingProcessNew"/>
    <dgm:cxn modelId="{1CA87073-0C58-4AFE-A01A-912BFBB12144}" type="presOf" srcId="{54DF6963-E33E-4C87-AF99-1CA4A9107009}" destId="{CB4B2FE6-454B-4AF5-AC45-CBFBDF9BE911}" srcOrd="0" destOrd="0" presId="urn:microsoft.com/office/officeart/2016/7/layout/RepeatingBendingProcessNew"/>
    <dgm:cxn modelId="{537B6D78-6636-491E-9686-65A90A897950}" srcId="{54DF6963-E33E-4C87-AF99-1CA4A9107009}" destId="{54AA0A69-5853-4C40-AF85-397A59F0578C}" srcOrd="2" destOrd="0" parTransId="{1EA21828-20B2-4CA9-B3F5-4EB2169E3433}" sibTransId="{864ED66C-810B-439E-BB95-53489B5835A3}"/>
    <dgm:cxn modelId="{3A6B1279-DF45-4C37-8D61-EDD726135441}" type="presOf" srcId="{111F2399-B7B7-4262-A047-36093510ECBD}" destId="{3D6A1F51-4101-4F6E-9258-F7264EC0F906}" srcOrd="1" destOrd="0" presId="urn:microsoft.com/office/officeart/2016/7/layout/RepeatingBendingProcessNew"/>
    <dgm:cxn modelId="{C63FDB7B-6542-4ECD-93E5-14C84A7FAECD}" type="presOf" srcId="{864ED66C-810B-439E-BB95-53489B5835A3}" destId="{B9BE72F3-B027-4482-ABDA-42027794B60E}" srcOrd="0" destOrd="0" presId="urn:microsoft.com/office/officeart/2016/7/layout/RepeatingBendingProcessNew"/>
    <dgm:cxn modelId="{AC1CDA82-C884-4AC3-8371-91FBABC2ECDA}" type="presOf" srcId="{81BDCA46-ADFF-4C03-9162-3EC853E4B443}" destId="{D6C6EA5E-4730-418E-80EF-821D054E412A}" srcOrd="0" destOrd="0" presId="urn:microsoft.com/office/officeart/2016/7/layout/RepeatingBendingProcessNew"/>
    <dgm:cxn modelId="{221EA485-1270-45FC-B051-4ED80446283F}" type="presOf" srcId="{D7F7A3CC-F483-4348-B37E-72465367CC4F}" destId="{4F995A07-9AE0-4712-8A65-AAA0A44E9462}" srcOrd="0" destOrd="0" presId="urn:microsoft.com/office/officeart/2016/7/layout/RepeatingBendingProcessNew"/>
    <dgm:cxn modelId="{48946391-0B50-4094-BB5A-3ACF73D30B65}" type="presOf" srcId="{864ED66C-810B-439E-BB95-53489B5835A3}" destId="{AC2680AE-1460-4ABA-A435-4AAAF54D9A2A}" srcOrd="1" destOrd="0" presId="urn:microsoft.com/office/officeart/2016/7/layout/RepeatingBendingProcessNew"/>
    <dgm:cxn modelId="{A78B359C-DF58-4C57-A7EB-614848E152C2}" srcId="{54DF6963-E33E-4C87-AF99-1CA4A9107009}" destId="{25FEC617-7352-4951-9EB6-0FC7FA12CAF5}" srcOrd="3" destOrd="0" parTransId="{A676D078-6619-41C1-93C8-DB39C68CE1CC}" sibTransId="{F9014943-A113-4F17-B650-D0D6D0F93869}"/>
    <dgm:cxn modelId="{51C39D9D-34D5-4D63-9BFD-AAC73FA41C15}" type="presOf" srcId="{54AA0A69-5853-4C40-AF85-397A59F0578C}" destId="{0F08D7B7-6823-424A-B81F-A75075913ECD}" srcOrd="0" destOrd="0" presId="urn:microsoft.com/office/officeart/2016/7/layout/RepeatingBendingProcessNew"/>
    <dgm:cxn modelId="{B752ACAC-3FD2-432C-9485-EED69F38F12B}" type="presOf" srcId="{F9014943-A113-4F17-B650-D0D6D0F93869}" destId="{A0C6AA29-DB17-4854-8EAE-668B322513BF}" srcOrd="0" destOrd="0" presId="urn:microsoft.com/office/officeart/2016/7/layout/RepeatingBendingProcessNew"/>
    <dgm:cxn modelId="{DFFFFAB0-1D32-4738-919F-3CA4E976B840}" type="presOf" srcId="{F96E6086-20D2-4579-8137-952E51282C6F}" destId="{B48C4598-8F8C-4FCC-8B22-27D9501B3FC4}" srcOrd="0" destOrd="0" presId="urn:microsoft.com/office/officeart/2016/7/layout/RepeatingBendingProcessNew"/>
    <dgm:cxn modelId="{AD1159B5-BB9D-4AAD-A459-629F4555ADB8}" type="presOf" srcId="{F9014943-A113-4F17-B650-D0D6D0F93869}" destId="{6432EEF0-3892-4C49-ADA3-F08B77292E5D}" srcOrd="1" destOrd="0" presId="urn:microsoft.com/office/officeart/2016/7/layout/RepeatingBendingProcessNew"/>
    <dgm:cxn modelId="{AFA999CE-6C33-49F5-B709-23CF3E38E46A}" type="presOf" srcId="{111F2399-B7B7-4262-A047-36093510ECBD}" destId="{ACC44844-E1B0-446E-8FE6-AFF1E9F294C0}" srcOrd="0" destOrd="0" presId="urn:microsoft.com/office/officeart/2016/7/layout/RepeatingBendingProcessNew"/>
    <dgm:cxn modelId="{E18C3ED6-5B84-481E-B379-10598EB9CE93}" srcId="{54DF6963-E33E-4C87-AF99-1CA4A9107009}" destId="{8EE569FD-671D-4ADE-8679-C2A82870C9E9}" srcOrd="1" destOrd="0" parTransId="{30AC3C4A-C5DC-49DD-AA4F-92596F537C91}" sibTransId="{F96E6086-20D2-4579-8137-952E51282C6F}"/>
    <dgm:cxn modelId="{B6FDB8D9-C524-43A4-A3A1-82031C6010F3}" type="presOf" srcId="{D7F7A3CC-F483-4348-B37E-72465367CC4F}" destId="{54329EAE-EF47-49C0-ABB6-655B520A6291}" srcOrd="1" destOrd="0" presId="urn:microsoft.com/office/officeart/2016/7/layout/RepeatingBendingProcessNew"/>
    <dgm:cxn modelId="{6C00D4DA-F61D-48ED-91CE-2A2D8B75A962}" srcId="{54DF6963-E33E-4C87-AF99-1CA4A9107009}" destId="{5953906B-293F-43B4-920E-6060A8CFB775}" srcOrd="6" destOrd="0" parTransId="{C9663D26-4A1B-4CF5-AC22-C1B46E953875}" sibTransId="{B44C9ACE-BCA2-41C7-91CF-A631EA716522}"/>
    <dgm:cxn modelId="{05C73BE0-9700-4FAF-97C3-8A8082C586FB}" type="presOf" srcId="{FB0EFD26-E696-4987-84FC-A30EA4BCC4D6}" destId="{45BFA922-9CF6-41B1-8A27-A18061AE5044}" srcOrd="0" destOrd="0" presId="urn:microsoft.com/office/officeart/2016/7/layout/RepeatingBendingProcessNew"/>
    <dgm:cxn modelId="{165D8BE0-80CD-459A-AAE6-F7ABDE87EE02}" srcId="{54DF6963-E33E-4C87-AF99-1CA4A9107009}" destId="{81BDCA46-ADFF-4C03-9162-3EC853E4B443}" srcOrd="5" destOrd="0" parTransId="{C76CDDF0-01EF-405A-BE44-094EA68743CD}" sibTransId="{C4C4D258-CE9F-4847-ADF8-81161BFC3462}"/>
    <dgm:cxn modelId="{6018D3E9-C54D-4AB8-8DBA-ACCFDD1FC7E6}" srcId="{54DF6963-E33E-4C87-AF99-1CA4A9107009}" destId="{FB0EFD26-E696-4987-84FC-A30EA4BCC4D6}" srcOrd="4" destOrd="0" parTransId="{2A0EB50B-FC1D-40EE-944F-4202C33AC2AA}" sibTransId="{D7F7A3CC-F483-4348-B37E-72465367CC4F}"/>
    <dgm:cxn modelId="{AB2FB561-E38F-4A67-BA3C-47F829CC0DE2}" type="presParOf" srcId="{CB4B2FE6-454B-4AF5-AC45-CBFBDF9BE911}" destId="{1CBE4B8A-9194-400C-9CED-40661FB18B53}" srcOrd="0" destOrd="0" presId="urn:microsoft.com/office/officeart/2016/7/layout/RepeatingBendingProcessNew"/>
    <dgm:cxn modelId="{B8465007-07F1-4BE2-914B-2730B71E8C31}" type="presParOf" srcId="{CB4B2FE6-454B-4AF5-AC45-CBFBDF9BE911}" destId="{ACC44844-E1B0-446E-8FE6-AFF1E9F294C0}" srcOrd="1" destOrd="0" presId="urn:microsoft.com/office/officeart/2016/7/layout/RepeatingBendingProcessNew"/>
    <dgm:cxn modelId="{A92D5C30-50D3-46F2-BCAB-CFC68E860C49}" type="presParOf" srcId="{ACC44844-E1B0-446E-8FE6-AFF1E9F294C0}" destId="{3D6A1F51-4101-4F6E-9258-F7264EC0F906}" srcOrd="0" destOrd="0" presId="urn:microsoft.com/office/officeart/2016/7/layout/RepeatingBendingProcessNew"/>
    <dgm:cxn modelId="{40FF8D7F-AAA9-43D1-95EC-E10036438457}" type="presParOf" srcId="{CB4B2FE6-454B-4AF5-AC45-CBFBDF9BE911}" destId="{A552B5E9-F349-4CEB-99AC-62FF7D08D278}" srcOrd="2" destOrd="0" presId="urn:microsoft.com/office/officeart/2016/7/layout/RepeatingBendingProcessNew"/>
    <dgm:cxn modelId="{759F4B88-26A9-426D-9D8C-E97C53C31240}" type="presParOf" srcId="{CB4B2FE6-454B-4AF5-AC45-CBFBDF9BE911}" destId="{B48C4598-8F8C-4FCC-8B22-27D9501B3FC4}" srcOrd="3" destOrd="0" presId="urn:microsoft.com/office/officeart/2016/7/layout/RepeatingBendingProcessNew"/>
    <dgm:cxn modelId="{FBC7769B-3A52-420A-BD8A-5979743720E6}" type="presParOf" srcId="{B48C4598-8F8C-4FCC-8B22-27D9501B3FC4}" destId="{94CDC7AC-D31E-4421-8417-E620F80B20ED}" srcOrd="0" destOrd="0" presId="urn:microsoft.com/office/officeart/2016/7/layout/RepeatingBendingProcessNew"/>
    <dgm:cxn modelId="{DA219A28-83AA-4361-8140-EDE833DE031A}" type="presParOf" srcId="{CB4B2FE6-454B-4AF5-AC45-CBFBDF9BE911}" destId="{0F08D7B7-6823-424A-B81F-A75075913ECD}" srcOrd="4" destOrd="0" presId="urn:microsoft.com/office/officeart/2016/7/layout/RepeatingBendingProcessNew"/>
    <dgm:cxn modelId="{E29369B7-EC48-4969-B1E1-442A1EBA55AA}" type="presParOf" srcId="{CB4B2FE6-454B-4AF5-AC45-CBFBDF9BE911}" destId="{B9BE72F3-B027-4482-ABDA-42027794B60E}" srcOrd="5" destOrd="0" presId="urn:microsoft.com/office/officeart/2016/7/layout/RepeatingBendingProcessNew"/>
    <dgm:cxn modelId="{66A77D9C-5340-454F-AD47-AD5081FC30ED}" type="presParOf" srcId="{B9BE72F3-B027-4482-ABDA-42027794B60E}" destId="{AC2680AE-1460-4ABA-A435-4AAAF54D9A2A}" srcOrd="0" destOrd="0" presId="urn:microsoft.com/office/officeart/2016/7/layout/RepeatingBendingProcessNew"/>
    <dgm:cxn modelId="{710DB81A-405E-4E59-9E85-BCC82D282A9F}" type="presParOf" srcId="{CB4B2FE6-454B-4AF5-AC45-CBFBDF9BE911}" destId="{856D06C5-7932-421D-8529-8DCFF8B15825}" srcOrd="6" destOrd="0" presId="urn:microsoft.com/office/officeart/2016/7/layout/RepeatingBendingProcessNew"/>
    <dgm:cxn modelId="{5D6FDE78-BEBD-4B71-BDED-E55F16018D35}" type="presParOf" srcId="{CB4B2FE6-454B-4AF5-AC45-CBFBDF9BE911}" destId="{A0C6AA29-DB17-4854-8EAE-668B322513BF}" srcOrd="7" destOrd="0" presId="urn:microsoft.com/office/officeart/2016/7/layout/RepeatingBendingProcessNew"/>
    <dgm:cxn modelId="{72E71532-D1D8-4F1C-B2C0-AEFB6679E7A2}" type="presParOf" srcId="{A0C6AA29-DB17-4854-8EAE-668B322513BF}" destId="{6432EEF0-3892-4C49-ADA3-F08B77292E5D}" srcOrd="0" destOrd="0" presId="urn:microsoft.com/office/officeart/2016/7/layout/RepeatingBendingProcessNew"/>
    <dgm:cxn modelId="{AD675A91-E838-4248-AD72-BFBC931BF8A2}" type="presParOf" srcId="{CB4B2FE6-454B-4AF5-AC45-CBFBDF9BE911}" destId="{45BFA922-9CF6-41B1-8A27-A18061AE5044}" srcOrd="8" destOrd="0" presId="urn:microsoft.com/office/officeart/2016/7/layout/RepeatingBendingProcessNew"/>
    <dgm:cxn modelId="{065D6797-26AE-4360-8FA2-74D9EFE81CBB}" type="presParOf" srcId="{CB4B2FE6-454B-4AF5-AC45-CBFBDF9BE911}" destId="{4F995A07-9AE0-4712-8A65-AAA0A44E9462}" srcOrd="9" destOrd="0" presId="urn:microsoft.com/office/officeart/2016/7/layout/RepeatingBendingProcessNew"/>
    <dgm:cxn modelId="{1B4671F7-F10B-4CDC-8DAE-1317C185E0D8}" type="presParOf" srcId="{4F995A07-9AE0-4712-8A65-AAA0A44E9462}" destId="{54329EAE-EF47-49C0-ABB6-655B520A6291}" srcOrd="0" destOrd="0" presId="urn:microsoft.com/office/officeart/2016/7/layout/RepeatingBendingProcessNew"/>
    <dgm:cxn modelId="{6B9CB64F-D453-4023-A0D5-1E280303DED7}" type="presParOf" srcId="{CB4B2FE6-454B-4AF5-AC45-CBFBDF9BE911}" destId="{D6C6EA5E-4730-418E-80EF-821D054E412A}" srcOrd="10" destOrd="0" presId="urn:microsoft.com/office/officeart/2016/7/layout/RepeatingBendingProcessNew"/>
    <dgm:cxn modelId="{32367B2D-8B2C-4C03-A74E-72D738F15E47}" type="presParOf" srcId="{CB4B2FE6-454B-4AF5-AC45-CBFBDF9BE911}" destId="{58CAFF1C-64AA-4A4B-B799-91EE80088D43}" srcOrd="11" destOrd="0" presId="urn:microsoft.com/office/officeart/2016/7/layout/RepeatingBendingProcessNew"/>
    <dgm:cxn modelId="{BBCA6852-B6F6-498C-800E-3A83BDEA1EBE}" type="presParOf" srcId="{58CAFF1C-64AA-4A4B-B799-91EE80088D43}" destId="{BB359519-E35A-4FB8-BDD3-A996C1564230}" srcOrd="0" destOrd="0" presId="urn:microsoft.com/office/officeart/2016/7/layout/RepeatingBendingProcessNew"/>
    <dgm:cxn modelId="{4AD5236F-B73D-40AF-96A6-A502D5FF8D27}" type="presParOf" srcId="{CB4B2FE6-454B-4AF5-AC45-CBFBDF9BE911}" destId="{2A67CFD5-210A-48C8-A16A-2C0D79EC7F58}" srcOrd="1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DF6963-E33E-4C87-AF99-1CA4A910700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5EE4222-750C-43CE-9A51-E2E458A706E2}">
      <dgm:prSet custT="1"/>
      <dgm:spPr/>
      <dgm:t>
        <a:bodyPr/>
        <a:lstStyle/>
        <a:p>
          <a:r>
            <a:rPr lang="en-US" sz="1400" dirty="0">
              <a:solidFill>
                <a:schemeClr val="bg1"/>
              </a:solidFill>
              <a:latin typeface="Calibri (Body)"/>
            </a:rPr>
            <a:t>Perform EDA and determine data labels</a:t>
          </a:r>
        </a:p>
      </dgm:t>
    </dgm:pt>
    <dgm:pt modelId="{6DFC0CA7-23D3-4059-B7B3-ACF969008F8B}" type="parTrans" cxnId="{A9667F41-4B3D-4AC6-B381-0848B591AE2B}">
      <dgm:prSet/>
      <dgm:spPr/>
      <dgm:t>
        <a:bodyPr/>
        <a:lstStyle/>
        <a:p>
          <a:endParaRPr lang="en-US"/>
        </a:p>
      </dgm:t>
    </dgm:pt>
    <dgm:pt modelId="{111F2399-B7B7-4262-A047-36093510ECBD}" type="sibTrans" cxnId="{A9667F41-4B3D-4AC6-B381-0848B591AE2B}">
      <dgm:prSet/>
      <dgm:spPr/>
      <dgm:t>
        <a:bodyPr/>
        <a:lstStyle/>
        <a:p>
          <a:endParaRPr lang="en-US"/>
        </a:p>
      </dgm:t>
    </dgm:pt>
    <dgm:pt modelId="{EEBD2B95-64A0-4F8C-93CC-44B9027AB47A}">
      <dgm:prSet custT="1"/>
      <dgm:spPr/>
      <dgm:t>
        <a:bodyPr/>
        <a:lstStyle/>
        <a:p>
          <a:r>
            <a:rPr lang="en-US" sz="1400" dirty="0">
              <a:solidFill>
                <a:schemeClr val="bg1"/>
              </a:solidFill>
              <a:latin typeface="Calibri (Body)"/>
            </a:rPr>
            <a:t>Load data from a CSV file from an earlier session</a:t>
          </a:r>
        </a:p>
      </dgm:t>
    </dgm:pt>
    <dgm:pt modelId="{33064D38-E188-4F31-858B-B92846518721}" type="parTrans" cxnId="{E22A3C43-A08A-47E8-899E-B8EF8A952798}">
      <dgm:prSet/>
      <dgm:spPr/>
      <dgm:t>
        <a:bodyPr/>
        <a:lstStyle/>
        <a:p>
          <a:endParaRPr lang="en-US"/>
        </a:p>
      </dgm:t>
    </dgm:pt>
    <dgm:pt modelId="{B52406EC-4736-432E-BD67-96E8F487D82E}" type="sibTrans" cxnId="{E22A3C43-A08A-47E8-899E-B8EF8A952798}">
      <dgm:prSet/>
      <dgm:spPr/>
      <dgm:t>
        <a:bodyPr/>
        <a:lstStyle/>
        <a:p>
          <a:endParaRPr lang="en-US"/>
        </a:p>
      </dgm:t>
    </dgm:pt>
    <dgm:pt modelId="{ECD88A58-5671-468A-8B51-938E360BF35E}">
      <dgm:prSet custT="1"/>
      <dgm:spPr/>
      <dgm:t>
        <a:bodyPr/>
        <a:lstStyle/>
        <a:p>
          <a:r>
            <a:rPr lang="en-US" sz="1400" dirty="0">
              <a:solidFill>
                <a:schemeClr val="bg1"/>
              </a:solidFill>
              <a:latin typeface="Calibri (Body)"/>
            </a:rPr>
            <a:t>Calculate:</a:t>
          </a:r>
        </a:p>
      </dgm:t>
    </dgm:pt>
    <dgm:pt modelId="{B29B5E96-1D40-4886-BE7C-014E154753AD}" type="parTrans" cxnId="{94C23AB0-7659-45ED-8C5A-774CB606C8AA}">
      <dgm:prSet/>
      <dgm:spPr/>
      <dgm:t>
        <a:bodyPr/>
        <a:lstStyle/>
        <a:p>
          <a:endParaRPr lang="en-US"/>
        </a:p>
      </dgm:t>
    </dgm:pt>
    <dgm:pt modelId="{7F0A8F5E-BC66-4583-B060-939E1207913F}" type="sibTrans" cxnId="{94C23AB0-7659-45ED-8C5A-774CB606C8AA}">
      <dgm:prSet/>
      <dgm:spPr/>
      <dgm:t>
        <a:bodyPr/>
        <a:lstStyle/>
        <a:p>
          <a:endParaRPr lang="en-US"/>
        </a:p>
      </dgm:t>
    </dgm:pt>
    <dgm:pt modelId="{C6BD87DA-2377-4C0A-ADFA-2B339AE1A0CA}">
      <dgm:prSet/>
      <dgm:spPr/>
      <dgm:t>
        <a:bodyPr/>
        <a:lstStyle/>
        <a:p>
          <a:r>
            <a:rPr lang="en-US" sz="900" dirty="0">
              <a:solidFill>
                <a:schemeClr val="bg1"/>
              </a:solidFill>
              <a:latin typeface="Calibri (Body)"/>
            </a:rPr>
            <a:t>Number of launches for each site in column Launch Site</a:t>
          </a:r>
        </a:p>
      </dgm:t>
    </dgm:pt>
    <dgm:pt modelId="{DAA513AC-D29D-46E2-8B04-5403CAF1F6A1}" type="parTrans" cxnId="{F4E839CE-C260-4A38-9C13-70CEC171F2E6}">
      <dgm:prSet/>
      <dgm:spPr/>
      <dgm:t>
        <a:bodyPr/>
        <a:lstStyle/>
        <a:p>
          <a:endParaRPr lang="en-US"/>
        </a:p>
      </dgm:t>
    </dgm:pt>
    <dgm:pt modelId="{6F14750E-CE86-4FA6-A5E9-3046B42C7BC5}" type="sibTrans" cxnId="{F4E839CE-C260-4A38-9C13-70CEC171F2E6}">
      <dgm:prSet/>
      <dgm:spPr/>
      <dgm:t>
        <a:bodyPr/>
        <a:lstStyle/>
        <a:p>
          <a:endParaRPr lang="en-US"/>
        </a:p>
      </dgm:t>
    </dgm:pt>
    <dgm:pt modelId="{5C22E9D4-CD74-446F-BE3C-7C3453627494}">
      <dgm:prSet/>
      <dgm:spPr/>
      <dgm:t>
        <a:bodyPr/>
        <a:lstStyle/>
        <a:p>
          <a:r>
            <a:rPr lang="en-US" sz="900" dirty="0">
              <a:solidFill>
                <a:schemeClr val="bg1"/>
              </a:solidFill>
              <a:latin typeface="Calibri (Body)"/>
            </a:rPr>
            <a:t>Number and occurrence of each orbit in column Orbit</a:t>
          </a:r>
        </a:p>
      </dgm:t>
    </dgm:pt>
    <dgm:pt modelId="{2FEAB385-02E1-455E-9150-3B99FBA5F7E6}" type="parTrans" cxnId="{F2EC0553-7CBA-4449-9A9B-3DB2E06292F6}">
      <dgm:prSet/>
      <dgm:spPr/>
      <dgm:t>
        <a:bodyPr/>
        <a:lstStyle/>
        <a:p>
          <a:endParaRPr lang="en-US"/>
        </a:p>
      </dgm:t>
    </dgm:pt>
    <dgm:pt modelId="{533A7FF4-5096-41F4-921D-A98A7361CBDF}" type="sibTrans" cxnId="{F2EC0553-7CBA-4449-9A9B-3DB2E06292F6}">
      <dgm:prSet/>
      <dgm:spPr/>
      <dgm:t>
        <a:bodyPr/>
        <a:lstStyle/>
        <a:p>
          <a:endParaRPr lang="en-US"/>
        </a:p>
      </dgm:t>
    </dgm:pt>
    <dgm:pt modelId="{01F03DE3-8FC3-4AAD-82DD-585B32131E36}">
      <dgm:prSet/>
      <dgm:spPr/>
      <dgm:t>
        <a:bodyPr/>
        <a:lstStyle/>
        <a:p>
          <a:r>
            <a:rPr lang="en-US" sz="900" dirty="0">
              <a:solidFill>
                <a:schemeClr val="bg1"/>
              </a:solidFill>
              <a:latin typeface="Calibri (Body)"/>
            </a:rPr>
            <a:t>Number and occurrence of missing outcomes of the orbits</a:t>
          </a:r>
        </a:p>
      </dgm:t>
    </dgm:pt>
    <dgm:pt modelId="{796E8733-3801-4FEC-A98A-63C34BDC9F3D}" type="parTrans" cxnId="{3EA62FDC-1231-4FA8-88BC-BA24293B4758}">
      <dgm:prSet/>
      <dgm:spPr/>
      <dgm:t>
        <a:bodyPr/>
        <a:lstStyle/>
        <a:p>
          <a:endParaRPr lang="en-US"/>
        </a:p>
      </dgm:t>
    </dgm:pt>
    <dgm:pt modelId="{56DAC9BB-301C-4571-9A99-1E366CD858C7}" type="sibTrans" cxnId="{3EA62FDC-1231-4FA8-88BC-BA24293B4758}">
      <dgm:prSet/>
      <dgm:spPr/>
      <dgm:t>
        <a:bodyPr/>
        <a:lstStyle/>
        <a:p>
          <a:endParaRPr lang="en-US"/>
        </a:p>
      </dgm:t>
    </dgm:pt>
    <dgm:pt modelId="{377041E5-DB52-4BB1-97CA-6E2191F3446F}">
      <dgm:prSet custT="1"/>
      <dgm:spPr/>
      <dgm:t>
        <a:bodyPr/>
        <a:lstStyle/>
        <a:p>
          <a:r>
            <a:rPr lang="en-US" sz="1400" dirty="0">
              <a:solidFill>
                <a:schemeClr val="bg1"/>
              </a:solidFill>
              <a:latin typeface="Calibri (Body)"/>
            </a:rPr>
            <a:t>Create a landing outcome label from the Outcome column</a:t>
          </a:r>
        </a:p>
      </dgm:t>
    </dgm:pt>
    <dgm:pt modelId="{6124A08A-7B4F-4F9C-A420-836338F77554}" type="parTrans" cxnId="{ABBE2ECB-9C62-418C-BD41-BA982AE52936}">
      <dgm:prSet/>
      <dgm:spPr/>
      <dgm:t>
        <a:bodyPr/>
        <a:lstStyle/>
        <a:p>
          <a:endParaRPr lang="en-US"/>
        </a:p>
      </dgm:t>
    </dgm:pt>
    <dgm:pt modelId="{82F1D4D0-7914-44B3-9F38-746CD03AF991}" type="sibTrans" cxnId="{ABBE2ECB-9C62-418C-BD41-BA982AE52936}">
      <dgm:prSet/>
      <dgm:spPr/>
      <dgm:t>
        <a:bodyPr/>
        <a:lstStyle/>
        <a:p>
          <a:endParaRPr lang="en-US"/>
        </a:p>
      </dgm:t>
    </dgm:pt>
    <dgm:pt modelId="{C44802EE-7FD1-475E-A5B1-CB28C383EE5B}">
      <dgm:prSet custT="1"/>
      <dgm:spPr/>
      <dgm:t>
        <a:bodyPr/>
        <a:lstStyle/>
        <a:p>
          <a:r>
            <a:rPr lang="en-US" sz="1400" dirty="0">
              <a:solidFill>
                <a:schemeClr val="bg1"/>
              </a:solidFill>
              <a:latin typeface="Calibri (Body)"/>
            </a:rPr>
            <a:t>Export data to a CSV file</a:t>
          </a:r>
        </a:p>
      </dgm:t>
    </dgm:pt>
    <dgm:pt modelId="{EB0A6422-CC25-40D5-A242-F1E5E06718C8}" type="parTrans" cxnId="{3AB6DD40-D3D9-4DB0-8E90-72F3D0225893}">
      <dgm:prSet/>
      <dgm:spPr/>
      <dgm:t>
        <a:bodyPr/>
        <a:lstStyle/>
        <a:p>
          <a:endParaRPr lang="en-US"/>
        </a:p>
      </dgm:t>
    </dgm:pt>
    <dgm:pt modelId="{2B5EF2C2-E26B-4613-ACC3-5F3C2E2AEC0F}" type="sibTrans" cxnId="{3AB6DD40-D3D9-4DB0-8E90-72F3D0225893}">
      <dgm:prSet/>
      <dgm:spPr/>
      <dgm:t>
        <a:bodyPr/>
        <a:lstStyle/>
        <a:p>
          <a:endParaRPr lang="en-US"/>
        </a:p>
      </dgm:t>
    </dgm:pt>
    <dgm:pt modelId="{CB4B2FE6-454B-4AF5-AC45-CBFBDF9BE911}" type="pres">
      <dgm:prSet presAssocID="{54DF6963-E33E-4C87-AF99-1CA4A9107009}" presName="Name0" presStyleCnt="0">
        <dgm:presLayoutVars>
          <dgm:dir/>
          <dgm:resizeHandles val="exact"/>
        </dgm:presLayoutVars>
      </dgm:prSet>
      <dgm:spPr/>
    </dgm:pt>
    <dgm:pt modelId="{1CBE4B8A-9194-400C-9CED-40661FB18B53}" type="pres">
      <dgm:prSet presAssocID="{65EE4222-750C-43CE-9A51-E2E458A706E2}" presName="node" presStyleLbl="node1" presStyleIdx="0" presStyleCnt="5">
        <dgm:presLayoutVars>
          <dgm:bulletEnabled val="1"/>
        </dgm:presLayoutVars>
      </dgm:prSet>
      <dgm:spPr/>
    </dgm:pt>
    <dgm:pt modelId="{ACC44844-E1B0-446E-8FE6-AFF1E9F294C0}" type="pres">
      <dgm:prSet presAssocID="{111F2399-B7B7-4262-A047-36093510ECBD}" presName="sibTrans" presStyleLbl="sibTrans1D1" presStyleIdx="0" presStyleCnt="4"/>
      <dgm:spPr/>
    </dgm:pt>
    <dgm:pt modelId="{3D6A1F51-4101-4F6E-9258-F7264EC0F906}" type="pres">
      <dgm:prSet presAssocID="{111F2399-B7B7-4262-A047-36093510ECBD}" presName="connectorText" presStyleLbl="sibTrans1D1" presStyleIdx="0" presStyleCnt="4"/>
      <dgm:spPr/>
    </dgm:pt>
    <dgm:pt modelId="{433B9CEF-C685-420E-8E57-29614106E114}" type="pres">
      <dgm:prSet presAssocID="{EEBD2B95-64A0-4F8C-93CC-44B9027AB47A}" presName="node" presStyleLbl="node1" presStyleIdx="1" presStyleCnt="5">
        <dgm:presLayoutVars>
          <dgm:bulletEnabled val="1"/>
        </dgm:presLayoutVars>
      </dgm:prSet>
      <dgm:spPr/>
    </dgm:pt>
    <dgm:pt modelId="{9922C585-1465-40B6-8544-111C262AE235}" type="pres">
      <dgm:prSet presAssocID="{B52406EC-4736-432E-BD67-96E8F487D82E}" presName="sibTrans" presStyleLbl="sibTrans1D1" presStyleIdx="1" presStyleCnt="4"/>
      <dgm:spPr/>
    </dgm:pt>
    <dgm:pt modelId="{28AECB6C-F516-4B0F-ACB0-6CDE9EF3D06B}" type="pres">
      <dgm:prSet presAssocID="{B52406EC-4736-432E-BD67-96E8F487D82E}" presName="connectorText" presStyleLbl="sibTrans1D1" presStyleIdx="1" presStyleCnt="4"/>
      <dgm:spPr/>
    </dgm:pt>
    <dgm:pt modelId="{088E7032-FF7D-464A-9D54-F83D94AFA49F}" type="pres">
      <dgm:prSet presAssocID="{ECD88A58-5671-468A-8B51-938E360BF35E}" presName="node" presStyleLbl="node1" presStyleIdx="2" presStyleCnt="5">
        <dgm:presLayoutVars>
          <dgm:bulletEnabled val="1"/>
        </dgm:presLayoutVars>
      </dgm:prSet>
      <dgm:spPr/>
    </dgm:pt>
    <dgm:pt modelId="{1EA72527-2713-460B-A4C6-43498663FAF0}" type="pres">
      <dgm:prSet presAssocID="{7F0A8F5E-BC66-4583-B060-939E1207913F}" presName="sibTrans" presStyleLbl="sibTrans1D1" presStyleIdx="2" presStyleCnt="4"/>
      <dgm:spPr/>
    </dgm:pt>
    <dgm:pt modelId="{A227BF7F-0F22-425D-8DB2-8C59CF57DA30}" type="pres">
      <dgm:prSet presAssocID="{7F0A8F5E-BC66-4583-B060-939E1207913F}" presName="connectorText" presStyleLbl="sibTrans1D1" presStyleIdx="2" presStyleCnt="4"/>
      <dgm:spPr/>
    </dgm:pt>
    <dgm:pt modelId="{BCA287B9-4A62-4EC1-8264-A3AE06EDB037}" type="pres">
      <dgm:prSet presAssocID="{377041E5-DB52-4BB1-97CA-6E2191F3446F}" presName="node" presStyleLbl="node1" presStyleIdx="3" presStyleCnt="5">
        <dgm:presLayoutVars>
          <dgm:bulletEnabled val="1"/>
        </dgm:presLayoutVars>
      </dgm:prSet>
      <dgm:spPr/>
    </dgm:pt>
    <dgm:pt modelId="{D9374615-7B02-433B-BECD-C21E7EDD56A8}" type="pres">
      <dgm:prSet presAssocID="{82F1D4D0-7914-44B3-9F38-746CD03AF991}" presName="sibTrans" presStyleLbl="sibTrans1D1" presStyleIdx="3" presStyleCnt="4"/>
      <dgm:spPr/>
    </dgm:pt>
    <dgm:pt modelId="{0F19F709-8BA2-4B18-9013-EF88F58D95E6}" type="pres">
      <dgm:prSet presAssocID="{82F1D4D0-7914-44B3-9F38-746CD03AF991}" presName="connectorText" presStyleLbl="sibTrans1D1" presStyleIdx="3" presStyleCnt="4"/>
      <dgm:spPr/>
    </dgm:pt>
    <dgm:pt modelId="{59469C4B-1F21-497D-B7BE-ED09187E6948}" type="pres">
      <dgm:prSet presAssocID="{C44802EE-7FD1-475E-A5B1-CB28C383EE5B}" presName="node" presStyleLbl="node1" presStyleIdx="4" presStyleCnt="5">
        <dgm:presLayoutVars>
          <dgm:bulletEnabled val="1"/>
        </dgm:presLayoutVars>
      </dgm:prSet>
      <dgm:spPr/>
    </dgm:pt>
  </dgm:ptLst>
  <dgm:cxnLst>
    <dgm:cxn modelId="{28475208-DE03-4B32-AA57-4850D5916EF4}" type="presOf" srcId="{7F0A8F5E-BC66-4583-B060-939E1207913F}" destId="{A227BF7F-0F22-425D-8DB2-8C59CF57DA30}" srcOrd="1" destOrd="0" presId="urn:microsoft.com/office/officeart/2016/7/layout/RepeatingBendingProcessNew"/>
    <dgm:cxn modelId="{1AE58909-3608-4985-9DEF-6046B9E2774F}" type="presOf" srcId="{65EE4222-750C-43CE-9A51-E2E458A706E2}" destId="{1CBE4B8A-9194-400C-9CED-40661FB18B53}" srcOrd="0" destOrd="0" presId="urn:microsoft.com/office/officeart/2016/7/layout/RepeatingBendingProcessNew"/>
    <dgm:cxn modelId="{ED04B617-B6A1-4562-B9E5-2605BA9442CF}" type="presOf" srcId="{5C22E9D4-CD74-446F-BE3C-7C3453627494}" destId="{088E7032-FF7D-464A-9D54-F83D94AFA49F}" srcOrd="0" destOrd="2" presId="urn:microsoft.com/office/officeart/2016/7/layout/RepeatingBendingProcessNew"/>
    <dgm:cxn modelId="{0519971C-9502-4ADA-9887-75397E4F442F}" type="presOf" srcId="{B52406EC-4736-432E-BD67-96E8F487D82E}" destId="{9922C585-1465-40B6-8544-111C262AE235}" srcOrd="0" destOrd="0" presId="urn:microsoft.com/office/officeart/2016/7/layout/RepeatingBendingProcessNew"/>
    <dgm:cxn modelId="{BF91841F-BEAA-4F92-BC78-3556CC95B382}" type="presOf" srcId="{EEBD2B95-64A0-4F8C-93CC-44B9027AB47A}" destId="{433B9CEF-C685-420E-8E57-29614106E114}" srcOrd="0" destOrd="0" presId="urn:microsoft.com/office/officeart/2016/7/layout/RepeatingBendingProcessNew"/>
    <dgm:cxn modelId="{3AB6DD40-D3D9-4DB0-8E90-72F3D0225893}" srcId="{54DF6963-E33E-4C87-AF99-1CA4A9107009}" destId="{C44802EE-7FD1-475E-A5B1-CB28C383EE5B}" srcOrd="4" destOrd="0" parTransId="{EB0A6422-CC25-40D5-A242-F1E5E06718C8}" sibTransId="{2B5EF2C2-E26B-4613-ACC3-5F3C2E2AEC0F}"/>
    <dgm:cxn modelId="{B663615E-FB03-4BC2-B456-865ABF9E80DB}" type="presOf" srcId="{82F1D4D0-7914-44B3-9F38-746CD03AF991}" destId="{0F19F709-8BA2-4B18-9013-EF88F58D95E6}" srcOrd="1" destOrd="0" presId="urn:microsoft.com/office/officeart/2016/7/layout/RepeatingBendingProcessNew"/>
    <dgm:cxn modelId="{A9667F41-4B3D-4AC6-B381-0848B591AE2B}" srcId="{54DF6963-E33E-4C87-AF99-1CA4A9107009}" destId="{65EE4222-750C-43CE-9A51-E2E458A706E2}" srcOrd="0" destOrd="0" parTransId="{6DFC0CA7-23D3-4059-B7B3-ACF969008F8B}" sibTransId="{111F2399-B7B7-4262-A047-36093510ECBD}"/>
    <dgm:cxn modelId="{E22A3C43-A08A-47E8-899E-B8EF8A952798}" srcId="{54DF6963-E33E-4C87-AF99-1CA4A9107009}" destId="{EEBD2B95-64A0-4F8C-93CC-44B9027AB47A}" srcOrd="1" destOrd="0" parTransId="{33064D38-E188-4F31-858B-B92846518721}" sibTransId="{B52406EC-4736-432E-BD67-96E8F487D82E}"/>
    <dgm:cxn modelId="{A9F45F48-ADBD-4442-907B-29C7F68045DF}" type="presOf" srcId="{82F1D4D0-7914-44B3-9F38-746CD03AF991}" destId="{D9374615-7B02-433B-BECD-C21E7EDD56A8}" srcOrd="0" destOrd="0" presId="urn:microsoft.com/office/officeart/2016/7/layout/RepeatingBendingProcessNew"/>
    <dgm:cxn modelId="{62BBDB6D-0FF1-4DBB-8AB0-687136C341BA}" type="presOf" srcId="{377041E5-DB52-4BB1-97CA-6E2191F3446F}" destId="{BCA287B9-4A62-4EC1-8264-A3AE06EDB037}" srcOrd="0" destOrd="0" presId="urn:microsoft.com/office/officeart/2016/7/layout/RepeatingBendingProcessNew"/>
    <dgm:cxn modelId="{F2EC0553-7CBA-4449-9A9B-3DB2E06292F6}" srcId="{ECD88A58-5671-468A-8B51-938E360BF35E}" destId="{5C22E9D4-CD74-446F-BE3C-7C3453627494}" srcOrd="1" destOrd="0" parTransId="{2FEAB385-02E1-455E-9150-3B99FBA5F7E6}" sibTransId="{533A7FF4-5096-41F4-921D-A98A7361CBDF}"/>
    <dgm:cxn modelId="{1CA87073-0C58-4AFE-A01A-912BFBB12144}" type="presOf" srcId="{54DF6963-E33E-4C87-AF99-1CA4A9107009}" destId="{CB4B2FE6-454B-4AF5-AC45-CBFBDF9BE911}" srcOrd="0" destOrd="0" presId="urn:microsoft.com/office/officeart/2016/7/layout/RepeatingBendingProcessNew"/>
    <dgm:cxn modelId="{9EF5D974-CFA7-4256-B732-364546C8D270}" type="presOf" srcId="{C44802EE-7FD1-475E-A5B1-CB28C383EE5B}" destId="{59469C4B-1F21-497D-B7BE-ED09187E6948}" srcOrd="0" destOrd="0" presId="urn:microsoft.com/office/officeart/2016/7/layout/RepeatingBendingProcessNew"/>
    <dgm:cxn modelId="{76DAE278-9763-49D4-8C59-45AEC3616AEA}" type="presOf" srcId="{C6BD87DA-2377-4C0A-ADFA-2B339AE1A0CA}" destId="{088E7032-FF7D-464A-9D54-F83D94AFA49F}" srcOrd="0" destOrd="1" presId="urn:microsoft.com/office/officeart/2016/7/layout/RepeatingBendingProcessNew"/>
    <dgm:cxn modelId="{3A6B1279-DF45-4C37-8D61-EDD726135441}" type="presOf" srcId="{111F2399-B7B7-4262-A047-36093510ECBD}" destId="{3D6A1F51-4101-4F6E-9258-F7264EC0F906}" srcOrd="1" destOrd="0" presId="urn:microsoft.com/office/officeart/2016/7/layout/RepeatingBendingProcessNew"/>
    <dgm:cxn modelId="{F744A6A8-0695-4222-95DE-096939E22CF0}" type="presOf" srcId="{B52406EC-4736-432E-BD67-96E8F487D82E}" destId="{28AECB6C-F516-4B0F-ACB0-6CDE9EF3D06B}" srcOrd="1" destOrd="0" presId="urn:microsoft.com/office/officeart/2016/7/layout/RepeatingBendingProcessNew"/>
    <dgm:cxn modelId="{94C23AB0-7659-45ED-8C5A-774CB606C8AA}" srcId="{54DF6963-E33E-4C87-AF99-1CA4A9107009}" destId="{ECD88A58-5671-468A-8B51-938E360BF35E}" srcOrd="2" destOrd="0" parTransId="{B29B5E96-1D40-4886-BE7C-014E154753AD}" sibTransId="{7F0A8F5E-BC66-4583-B060-939E1207913F}"/>
    <dgm:cxn modelId="{ABBE2ECB-9C62-418C-BD41-BA982AE52936}" srcId="{54DF6963-E33E-4C87-AF99-1CA4A9107009}" destId="{377041E5-DB52-4BB1-97CA-6E2191F3446F}" srcOrd="3" destOrd="0" parTransId="{6124A08A-7B4F-4F9C-A420-836338F77554}" sibTransId="{82F1D4D0-7914-44B3-9F38-746CD03AF991}"/>
    <dgm:cxn modelId="{F4E839CE-C260-4A38-9C13-70CEC171F2E6}" srcId="{ECD88A58-5671-468A-8B51-938E360BF35E}" destId="{C6BD87DA-2377-4C0A-ADFA-2B339AE1A0CA}" srcOrd="0" destOrd="0" parTransId="{DAA513AC-D29D-46E2-8B04-5403CAF1F6A1}" sibTransId="{6F14750E-CE86-4FA6-A5E9-3046B42C7BC5}"/>
    <dgm:cxn modelId="{AFA999CE-6C33-49F5-B709-23CF3E38E46A}" type="presOf" srcId="{111F2399-B7B7-4262-A047-36093510ECBD}" destId="{ACC44844-E1B0-446E-8FE6-AFF1E9F294C0}" srcOrd="0" destOrd="0" presId="urn:microsoft.com/office/officeart/2016/7/layout/RepeatingBendingProcessNew"/>
    <dgm:cxn modelId="{3EA62FDC-1231-4FA8-88BC-BA24293B4758}" srcId="{ECD88A58-5671-468A-8B51-938E360BF35E}" destId="{01F03DE3-8FC3-4AAD-82DD-585B32131E36}" srcOrd="2" destOrd="0" parTransId="{796E8733-3801-4FEC-A98A-63C34BDC9F3D}" sibTransId="{56DAC9BB-301C-4571-9A99-1E366CD858C7}"/>
    <dgm:cxn modelId="{60E71CE0-C971-4FB3-B283-2F1E04ABDECD}" type="presOf" srcId="{7F0A8F5E-BC66-4583-B060-939E1207913F}" destId="{1EA72527-2713-460B-A4C6-43498663FAF0}" srcOrd="0" destOrd="0" presId="urn:microsoft.com/office/officeart/2016/7/layout/RepeatingBendingProcessNew"/>
    <dgm:cxn modelId="{221D15F1-0D74-4081-B348-AF0140C4FFFE}" type="presOf" srcId="{01F03DE3-8FC3-4AAD-82DD-585B32131E36}" destId="{088E7032-FF7D-464A-9D54-F83D94AFA49F}" srcOrd="0" destOrd="3" presId="urn:microsoft.com/office/officeart/2016/7/layout/RepeatingBendingProcessNew"/>
    <dgm:cxn modelId="{6CE4D6F3-D892-438C-8E82-95C25187B855}" type="presOf" srcId="{ECD88A58-5671-468A-8B51-938E360BF35E}" destId="{088E7032-FF7D-464A-9D54-F83D94AFA49F}" srcOrd="0" destOrd="0" presId="urn:microsoft.com/office/officeart/2016/7/layout/RepeatingBendingProcessNew"/>
    <dgm:cxn modelId="{AB2FB561-E38F-4A67-BA3C-47F829CC0DE2}" type="presParOf" srcId="{CB4B2FE6-454B-4AF5-AC45-CBFBDF9BE911}" destId="{1CBE4B8A-9194-400C-9CED-40661FB18B53}" srcOrd="0" destOrd="0" presId="urn:microsoft.com/office/officeart/2016/7/layout/RepeatingBendingProcessNew"/>
    <dgm:cxn modelId="{B8465007-07F1-4BE2-914B-2730B71E8C31}" type="presParOf" srcId="{CB4B2FE6-454B-4AF5-AC45-CBFBDF9BE911}" destId="{ACC44844-E1B0-446E-8FE6-AFF1E9F294C0}" srcOrd="1" destOrd="0" presId="urn:microsoft.com/office/officeart/2016/7/layout/RepeatingBendingProcessNew"/>
    <dgm:cxn modelId="{A92D5C30-50D3-46F2-BCAB-CFC68E860C49}" type="presParOf" srcId="{ACC44844-E1B0-446E-8FE6-AFF1E9F294C0}" destId="{3D6A1F51-4101-4F6E-9258-F7264EC0F906}" srcOrd="0" destOrd="0" presId="urn:microsoft.com/office/officeart/2016/7/layout/RepeatingBendingProcessNew"/>
    <dgm:cxn modelId="{CADB686C-5F2E-41E2-8CB7-A99B721634C6}" type="presParOf" srcId="{CB4B2FE6-454B-4AF5-AC45-CBFBDF9BE911}" destId="{433B9CEF-C685-420E-8E57-29614106E114}" srcOrd="2" destOrd="0" presId="urn:microsoft.com/office/officeart/2016/7/layout/RepeatingBendingProcessNew"/>
    <dgm:cxn modelId="{6848535C-B47A-423A-9A0D-2A155488ADF1}" type="presParOf" srcId="{CB4B2FE6-454B-4AF5-AC45-CBFBDF9BE911}" destId="{9922C585-1465-40B6-8544-111C262AE235}" srcOrd="3" destOrd="0" presId="urn:microsoft.com/office/officeart/2016/7/layout/RepeatingBendingProcessNew"/>
    <dgm:cxn modelId="{3815AB8D-4A6D-4AED-A55A-48E35E70A6E3}" type="presParOf" srcId="{9922C585-1465-40B6-8544-111C262AE235}" destId="{28AECB6C-F516-4B0F-ACB0-6CDE9EF3D06B}" srcOrd="0" destOrd="0" presId="urn:microsoft.com/office/officeart/2016/7/layout/RepeatingBendingProcessNew"/>
    <dgm:cxn modelId="{4C207AAF-2A4E-4DEA-AE7C-3D3A3F79868B}" type="presParOf" srcId="{CB4B2FE6-454B-4AF5-AC45-CBFBDF9BE911}" destId="{088E7032-FF7D-464A-9D54-F83D94AFA49F}" srcOrd="4" destOrd="0" presId="urn:microsoft.com/office/officeart/2016/7/layout/RepeatingBendingProcessNew"/>
    <dgm:cxn modelId="{C6E0A4CB-DFED-4972-9C05-FDBED1E1D65F}" type="presParOf" srcId="{CB4B2FE6-454B-4AF5-AC45-CBFBDF9BE911}" destId="{1EA72527-2713-460B-A4C6-43498663FAF0}" srcOrd="5" destOrd="0" presId="urn:microsoft.com/office/officeart/2016/7/layout/RepeatingBendingProcessNew"/>
    <dgm:cxn modelId="{18E18144-3886-430D-9C70-BB08BB587046}" type="presParOf" srcId="{1EA72527-2713-460B-A4C6-43498663FAF0}" destId="{A227BF7F-0F22-425D-8DB2-8C59CF57DA30}" srcOrd="0" destOrd="0" presId="urn:microsoft.com/office/officeart/2016/7/layout/RepeatingBendingProcessNew"/>
    <dgm:cxn modelId="{4369D53F-FDC4-43E8-9C00-7FBC910CFBB4}" type="presParOf" srcId="{CB4B2FE6-454B-4AF5-AC45-CBFBDF9BE911}" destId="{BCA287B9-4A62-4EC1-8264-A3AE06EDB037}" srcOrd="6" destOrd="0" presId="urn:microsoft.com/office/officeart/2016/7/layout/RepeatingBendingProcessNew"/>
    <dgm:cxn modelId="{F57D97FA-9F15-4EDC-858B-D749C7F553DD}" type="presParOf" srcId="{CB4B2FE6-454B-4AF5-AC45-CBFBDF9BE911}" destId="{D9374615-7B02-433B-BECD-C21E7EDD56A8}" srcOrd="7" destOrd="0" presId="urn:microsoft.com/office/officeart/2016/7/layout/RepeatingBendingProcessNew"/>
    <dgm:cxn modelId="{4B7E0276-3C0B-4288-82B7-C72C56A653BB}" type="presParOf" srcId="{D9374615-7B02-433B-BECD-C21E7EDD56A8}" destId="{0F19F709-8BA2-4B18-9013-EF88F58D95E6}" srcOrd="0" destOrd="0" presId="urn:microsoft.com/office/officeart/2016/7/layout/RepeatingBendingProcessNew"/>
    <dgm:cxn modelId="{14B606F2-AB0F-4262-8A28-BC0C242C9461}" type="presParOf" srcId="{CB4B2FE6-454B-4AF5-AC45-CBFBDF9BE911}" destId="{59469C4B-1F21-497D-B7BE-ED09187E6948}"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DF6963-E33E-4C87-AF99-1CA4A910700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5EE4222-750C-43CE-9A51-E2E458A706E2}">
      <dgm:prSet/>
      <dgm:spPr/>
      <dgm:t>
        <a:bodyPr/>
        <a:lstStyle/>
        <a:p>
          <a:r>
            <a:rPr lang="en-US" dirty="0"/>
            <a:t>Data Preprocessing</a:t>
          </a:r>
        </a:p>
      </dgm:t>
    </dgm:pt>
    <dgm:pt modelId="{6DFC0CA7-23D3-4059-B7B3-ACF969008F8B}" type="parTrans" cxnId="{A9667F41-4B3D-4AC6-B381-0848B591AE2B}">
      <dgm:prSet/>
      <dgm:spPr/>
      <dgm:t>
        <a:bodyPr/>
        <a:lstStyle/>
        <a:p>
          <a:endParaRPr lang="en-US"/>
        </a:p>
      </dgm:t>
    </dgm:pt>
    <dgm:pt modelId="{111F2399-B7B7-4262-A047-36093510ECBD}" type="sibTrans" cxnId="{A9667F41-4B3D-4AC6-B381-0848B591AE2B}">
      <dgm:prSet/>
      <dgm:spPr/>
      <dgm:t>
        <a:bodyPr/>
        <a:lstStyle/>
        <a:p>
          <a:endParaRPr lang="en-US"/>
        </a:p>
      </dgm:t>
    </dgm:pt>
    <dgm:pt modelId="{2C10D23E-BF96-4FB0-9765-8D3408A5F23E}">
      <dgm:prSet/>
      <dgm:spPr/>
      <dgm:t>
        <a:bodyPr/>
        <a:lstStyle/>
        <a:p>
          <a:r>
            <a:rPr lang="en-US" dirty="0"/>
            <a:t>Train-Test Split</a:t>
          </a:r>
        </a:p>
      </dgm:t>
    </dgm:pt>
    <dgm:pt modelId="{7F91995D-C526-4DC7-8C0E-76DCFF887F07}" type="parTrans" cxnId="{EAB4A8CF-9A6F-4D4B-AD85-C479CF02BC47}">
      <dgm:prSet/>
      <dgm:spPr/>
      <dgm:t>
        <a:bodyPr/>
        <a:lstStyle/>
        <a:p>
          <a:endParaRPr lang="en-US"/>
        </a:p>
      </dgm:t>
    </dgm:pt>
    <dgm:pt modelId="{CC068CFC-4ECF-4B28-AB47-25D54F710888}" type="sibTrans" cxnId="{EAB4A8CF-9A6F-4D4B-AD85-C479CF02BC47}">
      <dgm:prSet/>
      <dgm:spPr/>
      <dgm:t>
        <a:bodyPr/>
        <a:lstStyle/>
        <a:p>
          <a:endParaRPr lang="en-US"/>
        </a:p>
      </dgm:t>
    </dgm:pt>
    <dgm:pt modelId="{4DA1BE8C-7536-4A62-B9DF-138B138FC460}">
      <dgm:prSet/>
      <dgm:spPr/>
      <dgm:t>
        <a:bodyPr/>
        <a:lstStyle/>
        <a:p>
          <a:r>
            <a:rPr lang="en-US" dirty="0"/>
            <a:t>Model Training &amp; GridSearchCV</a:t>
          </a:r>
        </a:p>
      </dgm:t>
    </dgm:pt>
    <dgm:pt modelId="{861F170A-5560-4015-A425-611385761DDF}" type="parTrans" cxnId="{6F9154FE-F89E-40AC-94E2-F2AE28FF69E5}">
      <dgm:prSet/>
      <dgm:spPr/>
      <dgm:t>
        <a:bodyPr/>
        <a:lstStyle/>
        <a:p>
          <a:endParaRPr lang="en-US"/>
        </a:p>
      </dgm:t>
    </dgm:pt>
    <dgm:pt modelId="{A8BFCDDE-98B0-4FF6-9787-3D99BFA26A17}" type="sibTrans" cxnId="{6F9154FE-F89E-40AC-94E2-F2AE28FF69E5}">
      <dgm:prSet/>
      <dgm:spPr/>
      <dgm:t>
        <a:bodyPr/>
        <a:lstStyle/>
        <a:p>
          <a:endParaRPr lang="en-US"/>
        </a:p>
      </dgm:t>
    </dgm:pt>
    <dgm:pt modelId="{E61FAD87-EF45-4061-A6B6-10E2D652634F}">
      <dgm:prSet/>
      <dgm:spPr/>
      <dgm:t>
        <a:bodyPr/>
        <a:lstStyle/>
        <a:p>
          <a:r>
            <a:rPr lang="en-US" dirty="0"/>
            <a:t>Test Accuracy &amp; Confusion Matrix</a:t>
          </a:r>
        </a:p>
      </dgm:t>
    </dgm:pt>
    <dgm:pt modelId="{7FA5CC29-1C14-4BC1-833F-C948A54AD544}" type="parTrans" cxnId="{5932D4CC-D556-44C0-8864-D691955931D7}">
      <dgm:prSet/>
      <dgm:spPr/>
      <dgm:t>
        <a:bodyPr/>
        <a:lstStyle/>
        <a:p>
          <a:endParaRPr lang="en-US"/>
        </a:p>
      </dgm:t>
    </dgm:pt>
    <dgm:pt modelId="{5B16BDA0-5F04-4C2E-9C80-30EDB751A152}" type="sibTrans" cxnId="{5932D4CC-D556-44C0-8864-D691955931D7}">
      <dgm:prSet/>
      <dgm:spPr/>
      <dgm:t>
        <a:bodyPr/>
        <a:lstStyle/>
        <a:p>
          <a:endParaRPr lang="en-US"/>
        </a:p>
      </dgm:t>
    </dgm:pt>
    <dgm:pt modelId="{050E66DD-CE41-4CBB-82AD-64301BAEF889}">
      <dgm:prSet/>
      <dgm:spPr/>
      <dgm:t>
        <a:bodyPr/>
        <a:lstStyle/>
        <a:p>
          <a:r>
            <a:rPr lang="en-US" dirty="0"/>
            <a:t>Compare &amp; Select Best Model</a:t>
          </a:r>
        </a:p>
      </dgm:t>
    </dgm:pt>
    <dgm:pt modelId="{E196806E-FA2C-4940-B54A-91A8DBA80835}" type="parTrans" cxnId="{26D54E8E-7601-4652-92D5-E004400CF06E}">
      <dgm:prSet/>
      <dgm:spPr/>
      <dgm:t>
        <a:bodyPr/>
        <a:lstStyle/>
        <a:p>
          <a:endParaRPr lang="en-US"/>
        </a:p>
      </dgm:t>
    </dgm:pt>
    <dgm:pt modelId="{CBE858E0-11E2-472F-80E5-8300ECA1FC4F}" type="sibTrans" cxnId="{26D54E8E-7601-4652-92D5-E004400CF06E}">
      <dgm:prSet/>
      <dgm:spPr/>
      <dgm:t>
        <a:bodyPr/>
        <a:lstStyle/>
        <a:p>
          <a:endParaRPr lang="en-US"/>
        </a:p>
      </dgm:t>
    </dgm:pt>
    <dgm:pt modelId="{CB4B2FE6-454B-4AF5-AC45-CBFBDF9BE911}" type="pres">
      <dgm:prSet presAssocID="{54DF6963-E33E-4C87-AF99-1CA4A9107009}" presName="Name0" presStyleCnt="0">
        <dgm:presLayoutVars>
          <dgm:dir/>
          <dgm:resizeHandles val="exact"/>
        </dgm:presLayoutVars>
      </dgm:prSet>
      <dgm:spPr/>
    </dgm:pt>
    <dgm:pt modelId="{1CBE4B8A-9194-400C-9CED-40661FB18B53}" type="pres">
      <dgm:prSet presAssocID="{65EE4222-750C-43CE-9A51-E2E458A706E2}" presName="node" presStyleLbl="node1" presStyleIdx="0" presStyleCnt="5">
        <dgm:presLayoutVars>
          <dgm:bulletEnabled val="1"/>
        </dgm:presLayoutVars>
      </dgm:prSet>
      <dgm:spPr/>
    </dgm:pt>
    <dgm:pt modelId="{ACC44844-E1B0-446E-8FE6-AFF1E9F294C0}" type="pres">
      <dgm:prSet presAssocID="{111F2399-B7B7-4262-A047-36093510ECBD}" presName="sibTrans" presStyleLbl="sibTrans1D1" presStyleIdx="0" presStyleCnt="4"/>
      <dgm:spPr/>
    </dgm:pt>
    <dgm:pt modelId="{3D6A1F51-4101-4F6E-9258-F7264EC0F906}" type="pres">
      <dgm:prSet presAssocID="{111F2399-B7B7-4262-A047-36093510ECBD}" presName="connectorText" presStyleLbl="sibTrans1D1" presStyleIdx="0" presStyleCnt="4"/>
      <dgm:spPr/>
    </dgm:pt>
    <dgm:pt modelId="{DEECEAE6-A949-4524-8F40-50889DF22260}" type="pres">
      <dgm:prSet presAssocID="{2C10D23E-BF96-4FB0-9765-8D3408A5F23E}" presName="node" presStyleLbl="node1" presStyleIdx="1" presStyleCnt="5">
        <dgm:presLayoutVars>
          <dgm:bulletEnabled val="1"/>
        </dgm:presLayoutVars>
      </dgm:prSet>
      <dgm:spPr/>
    </dgm:pt>
    <dgm:pt modelId="{705338CB-3953-4F62-82C9-F428F7860D4B}" type="pres">
      <dgm:prSet presAssocID="{CC068CFC-4ECF-4B28-AB47-25D54F710888}" presName="sibTrans" presStyleLbl="sibTrans1D1" presStyleIdx="1" presStyleCnt="4"/>
      <dgm:spPr/>
    </dgm:pt>
    <dgm:pt modelId="{D06901E2-9985-498E-9B98-B5316E7489ED}" type="pres">
      <dgm:prSet presAssocID="{CC068CFC-4ECF-4B28-AB47-25D54F710888}" presName="connectorText" presStyleLbl="sibTrans1D1" presStyleIdx="1" presStyleCnt="4"/>
      <dgm:spPr/>
    </dgm:pt>
    <dgm:pt modelId="{F71F4AE8-B82D-4632-A62B-B673E429F662}" type="pres">
      <dgm:prSet presAssocID="{4DA1BE8C-7536-4A62-B9DF-138B138FC460}" presName="node" presStyleLbl="node1" presStyleIdx="2" presStyleCnt="5">
        <dgm:presLayoutVars>
          <dgm:bulletEnabled val="1"/>
        </dgm:presLayoutVars>
      </dgm:prSet>
      <dgm:spPr/>
    </dgm:pt>
    <dgm:pt modelId="{319691BB-CE0B-40DA-A04A-ED9B0F2B4DC2}" type="pres">
      <dgm:prSet presAssocID="{A8BFCDDE-98B0-4FF6-9787-3D99BFA26A17}" presName="sibTrans" presStyleLbl="sibTrans1D1" presStyleIdx="2" presStyleCnt="4"/>
      <dgm:spPr/>
    </dgm:pt>
    <dgm:pt modelId="{4613C6C8-82BB-43A5-A202-F263D5D42E14}" type="pres">
      <dgm:prSet presAssocID="{A8BFCDDE-98B0-4FF6-9787-3D99BFA26A17}" presName="connectorText" presStyleLbl="sibTrans1D1" presStyleIdx="2" presStyleCnt="4"/>
      <dgm:spPr/>
    </dgm:pt>
    <dgm:pt modelId="{C348AB02-959E-4F63-BB4E-82AFF75B1988}" type="pres">
      <dgm:prSet presAssocID="{E61FAD87-EF45-4061-A6B6-10E2D652634F}" presName="node" presStyleLbl="node1" presStyleIdx="3" presStyleCnt="5">
        <dgm:presLayoutVars>
          <dgm:bulletEnabled val="1"/>
        </dgm:presLayoutVars>
      </dgm:prSet>
      <dgm:spPr/>
    </dgm:pt>
    <dgm:pt modelId="{C23AEB7D-2CF4-44DE-9854-02EFA3CB8037}" type="pres">
      <dgm:prSet presAssocID="{5B16BDA0-5F04-4C2E-9C80-30EDB751A152}" presName="sibTrans" presStyleLbl="sibTrans1D1" presStyleIdx="3" presStyleCnt="4"/>
      <dgm:spPr/>
    </dgm:pt>
    <dgm:pt modelId="{1065C7CC-F87E-43D9-8E37-F37449BD2503}" type="pres">
      <dgm:prSet presAssocID="{5B16BDA0-5F04-4C2E-9C80-30EDB751A152}" presName="connectorText" presStyleLbl="sibTrans1D1" presStyleIdx="3" presStyleCnt="4"/>
      <dgm:spPr/>
    </dgm:pt>
    <dgm:pt modelId="{5A131C7C-6D04-456D-9034-460512639A28}" type="pres">
      <dgm:prSet presAssocID="{050E66DD-CE41-4CBB-82AD-64301BAEF889}" presName="node" presStyleLbl="node1" presStyleIdx="4" presStyleCnt="5">
        <dgm:presLayoutVars>
          <dgm:bulletEnabled val="1"/>
        </dgm:presLayoutVars>
      </dgm:prSet>
      <dgm:spPr/>
    </dgm:pt>
  </dgm:ptLst>
  <dgm:cxnLst>
    <dgm:cxn modelId="{1AE58909-3608-4985-9DEF-6046B9E2774F}" type="presOf" srcId="{65EE4222-750C-43CE-9A51-E2E458A706E2}" destId="{1CBE4B8A-9194-400C-9CED-40661FB18B53}" srcOrd="0" destOrd="0" presId="urn:microsoft.com/office/officeart/2016/7/layout/RepeatingBendingProcessNew"/>
    <dgm:cxn modelId="{1A57DC12-0342-4CD1-AF8D-FE0CC4F85776}" type="presOf" srcId="{5B16BDA0-5F04-4C2E-9C80-30EDB751A152}" destId="{1065C7CC-F87E-43D9-8E37-F37449BD2503}" srcOrd="1" destOrd="0" presId="urn:microsoft.com/office/officeart/2016/7/layout/RepeatingBendingProcessNew"/>
    <dgm:cxn modelId="{A9667F41-4B3D-4AC6-B381-0848B591AE2B}" srcId="{54DF6963-E33E-4C87-AF99-1CA4A9107009}" destId="{65EE4222-750C-43CE-9A51-E2E458A706E2}" srcOrd="0" destOrd="0" parTransId="{6DFC0CA7-23D3-4059-B7B3-ACF969008F8B}" sibTransId="{111F2399-B7B7-4262-A047-36093510ECBD}"/>
    <dgm:cxn modelId="{24BE5947-E274-4C05-838D-ECB20ACD5F86}" type="presOf" srcId="{4DA1BE8C-7536-4A62-B9DF-138B138FC460}" destId="{F71F4AE8-B82D-4632-A62B-B673E429F662}" srcOrd="0" destOrd="0" presId="urn:microsoft.com/office/officeart/2016/7/layout/RepeatingBendingProcessNew"/>
    <dgm:cxn modelId="{1CA87073-0C58-4AFE-A01A-912BFBB12144}" type="presOf" srcId="{54DF6963-E33E-4C87-AF99-1CA4A9107009}" destId="{CB4B2FE6-454B-4AF5-AC45-CBFBDF9BE911}" srcOrd="0" destOrd="0" presId="urn:microsoft.com/office/officeart/2016/7/layout/RepeatingBendingProcessNew"/>
    <dgm:cxn modelId="{7B641058-0036-45C1-B00D-3ED11B49C120}" type="presOf" srcId="{E61FAD87-EF45-4061-A6B6-10E2D652634F}" destId="{C348AB02-959E-4F63-BB4E-82AFF75B1988}" srcOrd="0" destOrd="0" presId="urn:microsoft.com/office/officeart/2016/7/layout/RepeatingBendingProcessNew"/>
    <dgm:cxn modelId="{3A6B1279-DF45-4C37-8D61-EDD726135441}" type="presOf" srcId="{111F2399-B7B7-4262-A047-36093510ECBD}" destId="{3D6A1F51-4101-4F6E-9258-F7264EC0F906}" srcOrd="1" destOrd="0" presId="urn:microsoft.com/office/officeart/2016/7/layout/RepeatingBendingProcessNew"/>
    <dgm:cxn modelId="{01BDC686-A951-4FA1-ADEA-8F4538FBB7ED}" type="presOf" srcId="{5B16BDA0-5F04-4C2E-9C80-30EDB751A152}" destId="{C23AEB7D-2CF4-44DE-9854-02EFA3CB8037}" srcOrd="0" destOrd="0" presId="urn:microsoft.com/office/officeart/2016/7/layout/RepeatingBendingProcessNew"/>
    <dgm:cxn modelId="{26D54E8E-7601-4652-92D5-E004400CF06E}" srcId="{54DF6963-E33E-4C87-AF99-1CA4A9107009}" destId="{050E66DD-CE41-4CBB-82AD-64301BAEF889}" srcOrd="4" destOrd="0" parTransId="{E196806E-FA2C-4940-B54A-91A8DBA80835}" sibTransId="{CBE858E0-11E2-472F-80E5-8300ECA1FC4F}"/>
    <dgm:cxn modelId="{3B122691-CF36-4357-A16F-A6543433BACB}" type="presOf" srcId="{A8BFCDDE-98B0-4FF6-9787-3D99BFA26A17}" destId="{319691BB-CE0B-40DA-A04A-ED9B0F2B4DC2}" srcOrd="0" destOrd="0" presId="urn:microsoft.com/office/officeart/2016/7/layout/RepeatingBendingProcessNew"/>
    <dgm:cxn modelId="{380054AF-05B3-46DE-B8E7-1DB2711B9BDE}" type="presOf" srcId="{050E66DD-CE41-4CBB-82AD-64301BAEF889}" destId="{5A131C7C-6D04-456D-9034-460512639A28}" srcOrd="0" destOrd="0" presId="urn:microsoft.com/office/officeart/2016/7/layout/RepeatingBendingProcessNew"/>
    <dgm:cxn modelId="{3E3C86C5-9FBF-4A97-B030-F6972100323D}" type="presOf" srcId="{2C10D23E-BF96-4FB0-9765-8D3408A5F23E}" destId="{DEECEAE6-A949-4524-8F40-50889DF22260}" srcOrd="0" destOrd="0" presId="urn:microsoft.com/office/officeart/2016/7/layout/RepeatingBendingProcessNew"/>
    <dgm:cxn modelId="{5932D4CC-D556-44C0-8864-D691955931D7}" srcId="{54DF6963-E33E-4C87-AF99-1CA4A9107009}" destId="{E61FAD87-EF45-4061-A6B6-10E2D652634F}" srcOrd="3" destOrd="0" parTransId="{7FA5CC29-1C14-4BC1-833F-C948A54AD544}" sibTransId="{5B16BDA0-5F04-4C2E-9C80-30EDB751A152}"/>
    <dgm:cxn modelId="{AFA999CE-6C33-49F5-B709-23CF3E38E46A}" type="presOf" srcId="{111F2399-B7B7-4262-A047-36093510ECBD}" destId="{ACC44844-E1B0-446E-8FE6-AFF1E9F294C0}" srcOrd="0" destOrd="0" presId="urn:microsoft.com/office/officeart/2016/7/layout/RepeatingBendingProcessNew"/>
    <dgm:cxn modelId="{EAB4A8CF-9A6F-4D4B-AD85-C479CF02BC47}" srcId="{54DF6963-E33E-4C87-AF99-1CA4A9107009}" destId="{2C10D23E-BF96-4FB0-9765-8D3408A5F23E}" srcOrd="1" destOrd="0" parTransId="{7F91995D-C526-4DC7-8C0E-76DCFF887F07}" sibTransId="{CC068CFC-4ECF-4B28-AB47-25D54F710888}"/>
    <dgm:cxn modelId="{FC7348F2-5EB6-47E3-AAF5-C8A9E4A55506}" type="presOf" srcId="{CC068CFC-4ECF-4B28-AB47-25D54F710888}" destId="{705338CB-3953-4F62-82C9-F428F7860D4B}" srcOrd="0" destOrd="0" presId="urn:microsoft.com/office/officeart/2016/7/layout/RepeatingBendingProcessNew"/>
    <dgm:cxn modelId="{EAAF31FE-EC82-4076-A399-F599887CBC88}" type="presOf" srcId="{A8BFCDDE-98B0-4FF6-9787-3D99BFA26A17}" destId="{4613C6C8-82BB-43A5-A202-F263D5D42E14}" srcOrd="1" destOrd="0" presId="urn:microsoft.com/office/officeart/2016/7/layout/RepeatingBendingProcessNew"/>
    <dgm:cxn modelId="{6F9154FE-F89E-40AC-94E2-F2AE28FF69E5}" srcId="{54DF6963-E33E-4C87-AF99-1CA4A9107009}" destId="{4DA1BE8C-7536-4A62-B9DF-138B138FC460}" srcOrd="2" destOrd="0" parTransId="{861F170A-5560-4015-A425-611385761DDF}" sibTransId="{A8BFCDDE-98B0-4FF6-9787-3D99BFA26A17}"/>
    <dgm:cxn modelId="{05A7F0FF-D9E8-4ACB-A9E5-1C5672D2890A}" type="presOf" srcId="{CC068CFC-4ECF-4B28-AB47-25D54F710888}" destId="{D06901E2-9985-498E-9B98-B5316E7489ED}" srcOrd="1" destOrd="0" presId="urn:microsoft.com/office/officeart/2016/7/layout/RepeatingBendingProcessNew"/>
    <dgm:cxn modelId="{AB2FB561-E38F-4A67-BA3C-47F829CC0DE2}" type="presParOf" srcId="{CB4B2FE6-454B-4AF5-AC45-CBFBDF9BE911}" destId="{1CBE4B8A-9194-400C-9CED-40661FB18B53}" srcOrd="0" destOrd="0" presId="urn:microsoft.com/office/officeart/2016/7/layout/RepeatingBendingProcessNew"/>
    <dgm:cxn modelId="{B8465007-07F1-4BE2-914B-2730B71E8C31}" type="presParOf" srcId="{CB4B2FE6-454B-4AF5-AC45-CBFBDF9BE911}" destId="{ACC44844-E1B0-446E-8FE6-AFF1E9F294C0}" srcOrd="1" destOrd="0" presId="urn:microsoft.com/office/officeart/2016/7/layout/RepeatingBendingProcessNew"/>
    <dgm:cxn modelId="{A92D5C30-50D3-46F2-BCAB-CFC68E860C49}" type="presParOf" srcId="{ACC44844-E1B0-446E-8FE6-AFF1E9F294C0}" destId="{3D6A1F51-4101-4F6E-9258-F7264EC0F906}" srcOrd="0" destOrd="0" presId="urn:microsoft.com/office/officeart/2016/7/layout/RepeatingBendingProcessNew"/>
    <dgm:cxn modelId="{59B56043-6BD6-47A6-8374-987FC88295D8}" type="presParOf" srcId="{CB4B2FE6-454B-4AF5-AC45-CBFBDF9BE911}" destId="{DEECEAE6-A949-4524-8F40-50889DF22260}" srcOrd="2" destOrd="0" presId="urn:microsoft.com/office/officeart/2016/7/layout/RepeatingBendingProcessNew"/>
    <dgm:cxn modelId="{386D64BD-FA5A-4B94-96C3-DD898D462A8E}" type="presParOf" srcId="{CB4B2FE6-454B-4AF5-AC45-CBFBDF9BE911}" destId="{705338CB-3953-4F62-82C9-F428F7860D4B}" srcOrd="3" destOrd="0" presId="urn:microsoft.com/office/officeart/2016/7/layout/RepeatingBendingProcessNew"/>
    <dgm:cxn modelId="{23AE4984-3AE6-4405-AEBD-8543AC1C8E7B}" type="presParOf" srcId="{705338CB-3953-4F62-82C9-F428F7860D4B}" destId="{D06901E2-9985-498E-9B98-B5316E7489ED}" srcOrd="0" destOrd="0" presId="urn:microsoft.com/office/officeart/2016/7/layout/RepeatingBendingProcessNew"/>
    <dgm:cxn modelId="{6ABF155E-8950-4115-B979-A3C3EE5F7993}" type="presParOf" srcId="{CB4B2FE6-454B-4AF5-AC45-CBFBDF9BE911}" destId="{F71F4AE8-B82D-4632-A62B-B673E429F662}" srcOrd="4" destOrd="0" presId="urn:microsoft.com/office/officeart/2016/7/layout/RepeatingBendingProcessNew"/>
    <dgm:cxn modelId="{1AD41A0A-EDAF-4135-9182-0711637EA2DD}" type="presParOf" srcId="{CB4B2FE6-454B-4AF5-AC45-CBFBDF9BE911}" destId="{319691BB-CE0B-40DA-A04A-ED9B0F2B4DC2}" srcOrd="5" destOrd="0" presId="urn:microsoft.com/office/officeart/2016/7/layout/RepeatingBendingProcessNew"/>
    <dgm:cxn modelId="{5F2041A4-DD82-4934-BEDD-1AFF37C1C9FC}" type="presParOf" srcId="{319691BB-CE0B-40DA-A04A-ED9B0F2B4DC2}" destId="{4613C6C8-82BB-43A5-A202-F263D5D42E14}" srcOrd="0" destOrd="0" presId="urn:microsoft.com/office/officeart/2016/7/layout/RepeatingBendingProcessNew"/>
    <dgm:cxn modelId="{FB6C5486-37AF-4995-8E7B-35FA8553DB1E}" type="presParOf" srcId="{CB4B2FE6-454B-4AF5-AC45-CBFBDF9BE911}" destId="{C348AB02-959E-4F63-BB4E-82AFF75B1988}" srcOrd="6" destOrd="0" presId="urn:microsoft.com/office/officeart/2016/7/layout/RepeatingBendingProcessNew"/>
    <dgm:cxn modelId="{8D8A1318-2243-4989-84F2-F255DF705029}" type="presParOf" srcId="{CB4B2FE6-454B-4AF5-AC45-CBFBDF9BE911}" destId="{C23AEB7D-2CF4-44DE-9854-02EFA3CB8037}" srcOrd="7" destOrd="0" presId="urn:microsoft.com/office/officeart/2016/7/layout/RepeatingBendingProcessNew"/>
    <dgm:cxn modelId="{BFDE3A49-6352-4D8B-A824-6B482790290D}" type="presParOf" srcId="{C23AEB7D-2CF4-44DE-9854-02EFA3CB8037}" destId="{1065C7CC-F87E-43D9-8E37-F37449BD2503}" srcOrd="0" destOrd="0" presId="urn:microsoft.com/office/officeart/2016/7/layout/RepeatingBendingProcessNew"/>
    <dgm:cxn modelId="{0EBB4617-7D41-4861-B4BB-48F903E6AD27}" type="presParOf" srcId="{CB4B2FE6-454B-4AF5-AC45-CBFBDF9BE911}" destId="{5A131C7C-6D04-456D-9034-460512639A28}"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BD9E7-C270-46B5-AFF7-10336324D2F0}">
      <dsp:nvSpPr>
        <dsp:cNvPr id="0" name=""/>
        <dsp:cNvSpPr/>
      </dsp:nvSpPr>
      <dsp:spPr>
        <a:xfrm>
          <a:off x="6474" y="363969"/>
          <a:ext cx="1717647" cy="591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t>Task 1</a:t>
          </a:r>
        </a:p>
      </dsp:txBody>
      <dsp:txXfrm>
        <a:off x="6474" y="363969"/>
        <a:ext cx="1717647" cy="394461"/>
      </dsp:txXfrm>
    </dsp:sp>
    <dsp:sp modelId="{BD8C4657-07CE-4D52-976F-CF0980C04851}">
      <dsp:nvSpPr>
        <dsp:cNvPr id="0" name=""/>
        <dsp:cNvSpPr/>
      </dsp:nvSpPr>
      <dsp:spPr>
        <a:xfrm>
          <a:off x="212590" y="849354"/>
          <a:ext cx="2009029" cy="1274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Request and parse the SpaceX launch data using the GET request</a:t>
          </a:r>
        </a:p>
      </dsp:txBody>
      <dsp:txXfrm>
        <a:off x="249923" y="886687"/>
        <a:ext cx="1934363" cy="1199990"/>
      </dsp:txXfrm>
    </dsp:sp>
    <dsp:sp modelId="{9376C761-56BD-4578-8797-F854BFFEF490}">
      <dsp:nvSpPr>
        <dsp:cNvPr id="0" name=""/>
        <dsp:cNvSpPr/>
      </dsp:nvSpPr>
      <dsp:spPr>
        <a:xfrm>
          <a:off x="2020933" y="347378"/>
          <a:ext cx="629241" cy="427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020933" y="432907"/>
        <a:ext cx="500948" cy="256586"/>
      </dsp:txXfrm>
    </dsp:sp>
    <dsp:sp modelId="{BCA2A853-5ECC-4F82-8275-C793FF3E2DEB}">
      <dsp:nvSpPr>
        <dsp:cNvPr id="0" name=""/>
        <dsp:cNvSpPr/>
      </dsp:nvSpPr>
      <dsp:spPr>
        <a:xfrm>
          <a:off x="2911369" y="363969"/>
          <a:ext cx="1717647" cy="591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t>Task 2</a:t>
          </a:r>
        </a:p>
      </dsp:txBody>
      <dsp:txXfrm>
        <a:off x="2911369" y="363969"/>
        <a:ext cx="1717647" cy="394461"/>
      </dsp:txXfrm>
    </dsp:sp>
    <dsp:sp modelId="{C46B6A6E-9C95-4344-A8E4-BE96179F98B8}">
      <dsp:nvSpPr>
        <dsp:cNvPr id="0" name=""/>
        <dsp:cNvSpPr/>
      </dsp:nvSpPr>
      <dsp:spPr>
        <a:xfrm>
          <a:off x="2965886" y="849354"/>
          <a:ext cx="2312228" cy="1274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Filter the </a:t>
          </a:r>
          <a:r>
            <a:rPr lang="en-US" sz="1800" kern="1200" dirty="0" err="1"/>
            <a:t>dataframe</a:t>
          </a:r>
          <a:r>
            <a:rPr lang="en-US" sz="1800" kern="1200" dirty="0"/>
            <a:t> to only include “Falcon 9” launches</a:t>
          </a:r>
        </a:p>
      </dsp:txBody>
      <dsp:txXfrm>
        <a:off x="3003219" y="886687"/>
        <a:ext cx="2237562" cy="1199990"/>
      </dsp:txXfrm>
    </dsp:sp>
    <dsp:sp modelId="{ABC68058-3BF9-4DFC-9CF8-5287F75A8FC2}">
      <dsp:nvSpPr>
        <dsp:cNvPr id="0" name=""/>
        <dsp:cNvSpPr/>
      </dsp:nvSpPr>
      <dsp:spPr>
        <a:xfrm>
          <a:off x="4963728" y="347378"/>
          <a:ext cx="709589" cy="427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63728" y="432907"/>
        <a:ext cx="581296" cy="256586"/>
      </dsp:txXfrm>
    </dsp:sp>
    <dsp:sp modelId="{EBEFBAFC-41C2-4319-BEC3-4025FE0048A2}">
      <dsp:nvSpPr>
        <dsp:cNvPr id="0" name=""/>
        <dsp:cNvSpPr/>
      </dsp:nvSpPr>
      <dsp:spPr>
        <a:xfrm>
          <a:off x="5967864" y="363969"/>
          <a:ext cx="1717647" cy="591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kern="1200" dirty="0"/>
            <a:t>Task 3</a:t>
          </a:r>
        </a:p>
      </dsp:txBody>
      <dsp:txXfrm>
        <a:off x="5967864" y="363969"/>
        <a:ext cx="1717647" cy="394461"/>
      </dsp:txXfrm>
    </dsp:sp>
    <dsp:sp modelId="{A891C650-CD73-47F3-8298-8A811FF266FD}">
      <dsp:nvSpPr>
        <dsp:cNvPr id="0" name=""/>
        <dsp:cNvSpPr/>
      </dsp:nvSpPr>
      <dsp:spPr>
        <a:xfrm>
          <a:off x="6133865" y="849354"/>
          <a:ext cx="2089260" cy="12746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Dealing with Missing Values</a:t>
          </a:r>
        </a:p>
      </dsp:txBody>
      <dsp:txXfrm>
        <a:off x="6171198" y="886687"/>
        <a:ext cx="2014594" cy="1199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44844-E1B0-446E-8FE6-AFF1E9F294C0}">
      <dsp:nvSpPr>
        <dsp:cNvPr id="0" name=""/>
        <dsp:cNvSpPr/>
      </dsp:nvSpPr>
      <dsp:spPr>
        <a:xfrm>
          <a:off x="1607980" y="885459"/>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82" y="929332"/>
        <a:ext cx="18463" cy="3692"/>
      </dsp:txXfrm>
    </dsp:sp>
    <dsp:sp modelId="{1CBE4B8A-9194-400C-9CED-40661FB18B53}">
      <dsp:nvSpPr>
        <dsp:cNvPr id="0" name=""/>
        <dsp:cNvSpPr/>
      </dsp:nvSpPr>
      <dsp:spPr>
        <a:xfrm>
          <a:off x="4265"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dirty="0"/>
            <a:t>Request data from SpaceX API</a:t>
          </a:r>
        </a:p>
      </dsp:txBody>
      <dsp:txXfrm>
        <a:off x="4265" y="449524"/>
        <a:ext cx="1605514" cy="963308"/>
      </dsp:txXfrm>
    </dsp:sp>
    <dsp:sp modelId="{7A5C1E76-1EB0-491A-8BB8-3249783B25B1}">
      <dsp:nvSpPr>
        <dsp:cNvPr id="0" name=""/>
        <dsp:cNvSpPr/>
      </dsp:nvSpPr>
      <dsp:spPr>
        <a:xfrm>
          <a:off x="3582763" y="885459"/>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2866" y="929332"/>
        <a:ext cx="18463" cy="3692"/>
      </dsp:txXfrm>
    </dsp:sp>
    <dsp:sp modelId="{801C5E77-78F6-4970-B964-9802C9B97C87}">
      <dsp:nvSpPr>
        <dsp:cNvPr id="0" name=""/>
        <dsp:cNvSpPr/>
      </dsp:nvSpPr>
      <dsp:spPr>
        <a:xfrm>
          <a:off x="1979048"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Decode response using .json() and convert to dataframe using .json_normalize()</a:t>
          </a:r>
        </a:p>
      </dsp:txBody>
      <dsp:txXfrm>
        <a:off x="1979048" y="449524"/>
        <a:ext cx="1605514" cy="963308"/>
      </dsp:txXfrm>
    </dsp:sp>
    <dsp:sp modelId="{5E9F6C20-5431-48C8-B26E-E56CA3149232}">
      <dsp:nvSpPr>
        <dsp:cNvPr id="0" name=""/>
        <dsp:cNvSpPr/>
      </dsp:nvSpPr>
      <dsp:spPr>
        <a:xfrm>
          <a:off x="807022" y="1411033"/>
          <a:ext cx="3949566" cy="338668"/>
        </a:xfrm>
        <a:custGeom>
          <a:avLst/>
          <a:gdLst/>
          <a:ahLst/>
          <a:cxnLst/>
          <a:rect l="0" t="0" r="0" b="0"/>
          <a:pathLst>
            <a:path>
              <a:moveTo>
                <a:pt x="3949566" y="0"/>
              </a:moveTo>
              <a:lnTo>
                <a:pt x="3949566" y="186434"/>
              </a:lnTo>
              <a:lnTo>
                <a:pt x="0" y="186434"/>
              </a:lnTo>
              <a:lnTo>
                <a:pt x="0" y="33866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2636" y="1578521"/>
        <a:ext cx="198339" cy="3692"/>
      </dsp:txXfrm>
    </dsp:sp>
    <dsp:sp modelId="{547314D4-17F7-4682-8DFC-65DD8FAB4C0F}">
      <dsp:nvSpPr>
        <dsp:cNvPr id="0" name=""/>
        <dsp:cNvSpPr/>
      </dsp:nvSpPr>
      <dsp:spPr>
        <a:xfrm>
          <a:off x="3953831"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Request information about the launches from the SpaceX API using custom functions</a:t>
          </a:r>
        </a:p>
      </dsp:txBody>
      <dsp:txXfrm>
        <a:off x="3953831" y="449524"/>
        <a:ext cx="1605514" cy="963308"/>
      </dsp:txXfrm>
    </dsp:sp>
    <dsp:sp modelId="{4264E1DB-2407-46BE-8838-080732E47625}">
      <dsp:nvSpPr>
        <dsp:cNvPr id="0" name=""/>
        <dsp:cNvSpPr/>
      </dsp:nvSpPr>
      <dsp:spPr>
        <a:xfrm>
          <a:off x="1607980" y="2218036"/>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82" y="2261910"/>
        <a:ext cx="18463" cy="3692"/>
      </dsp:txXfrm>
    </dsp:sp>
    <dsp:sp modelId="{EDA8919A-6013-42D2-B9EC-CAC7E49CB88B}">
      <dsp:nvSpPr>
        <dsp:cNvPr id="0" name=""/>
        <dsp:cNvSpPr/>
      </dsp:nvSpPr>
      <dsp:spPr>
        <a:xfrm>
          <a:off x="4265"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Create dictionary from the data</a:t>
          </a:r>
        </a:p>
      </dsp:txBody>
      <dsp:txXfrm>
        <a:off x="4265" y="1782102"/>
        <a:ext cx="1605514" cy="963308"/>
      </dsp:txXfrm>
    </dsp:sp>
    <dsp:sp modelId="{9552B8F3-BA6F-49E9-8754-E13CA2939E2F}">
      <dsp:nvSpPr>
        <dsp:cNvPr id="0" name=""/>
        <dsp:cNvSpPr/>
      </dsp:nvSpPr>
      <dsp:spPr>
        <a:xfrm>
          <a:off x="3582763" y="2218036"/>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2866" y="2261910"/>
        <a:ext cx="18463" cy="3692"/>
      </dsp:txXfrm>
    </dsp:sp>
    <dsp:sp modelId="{8E9E36F2-D371-4B96-95CC-07A515A0E22D}">
      <dsp:nvSpPr>
        <dsp:cNvPr id="0" name=""/>
        <dsp:cNvSpPr/>
      </dsp:nvSpPr>
      <dsp:spPr>
        <a:xfrm>
          <a:off x="1979048"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Create dataframe from the dictionary</a:t>
          </a:r>
        </a:p>
      </dsp:txBody>
      <dsp:txXfrm>
        <a:off x="1979048" y="1782102"/>
        <a:ext cx="1605514" cy="963308"/>
      </dsp:txXfrm>
    </dsp:sp>
    <dsp:sp modelId="{C7E1721E-1291-441F-8F5D-807E1365803B}">
      <dsp:nvSpPr>
        <dsp:cNvPr id="0" name=""/>
        <dsp:cNvSpPr/>
      </dsp:nvSpPr>
      <dsp:spPr>
        <a:xfrm>
          <a:off x="807022" y="2743610"/>
          <a:ext cx="3949566" cy="338668"/>
        </a:xfrm>
        <a:custGeom>
          <a:avLst/>
          <a:gdLst/>
          <a:ahLst/>
          <a:cxnLst/>
          <a:rect l="0" t="0" r="0" b="0"/>
          <a:pathLst>
            <a:path>
              <a:moveTo>
                <a:pt x="3949566" y="0"/>
              </a:moveTo>
              <a:lnTo>
                <a:pt x="3949566" y="186434"/>
              </a:lnTo>
              <a:lnTo>
                <a:pt x="0" y="186434"/>
              </a:lnTo>
              <a:lnTo>
                <a:pt x="0" y="33866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2636" y="2911098"/>
        <a:ext cx="198339" cy="3692"/>
      </dsp:txXfrm>
    </dsp:sp>
    <dsp:sp modelId="{EE67F39E-AF86-407A-A395-854CBDDE1F11}">
      <dsp:nvSpPr>
        <dsp:cNvPr id="0" name=""/>
        <dsp:cNvSpPr/>
      </dsp:nvSpPr>
      <dsp:spPr>
        <a:xfrm>
          <a:off x="3953831"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Filter dataframe to only include Falcon 9 launches</a:t>
          </a:r>
        </a:p>
      </dsp:txBody>
      <dsp:txXfrm>
        <a:off x="3953831" y="1782102"/>
        <a:ext cx="1605514" cy="963308"/>
      </dsp:txXfrm>
    </dsp:sp>
    <dsp:sp modelId="{FA50E103-2EE6-4E6F-9F30-AD2A0AEBD616}">
      <dsp:nvSpPr>
        <dsp:cNvPr id="0" name=""/>
        <dsp:cNvSpPr/>
      </dsp:nvSpPr>
      <dsp:spPr>
        <a:xfrm>
          <a:off x="1607980" y="3550613"/>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82" y="3594487"/>
        <a:ext cx="18463" cy="3692"/>
      </dsp:txXfrm>
    </dsp:sp>
    <dsp:sp modelId="{D68A7044-D2BE-48C6-9FDF-AE15454AED81}">
      <dsp:nvSpPr>
        <dsp:cNvPr id="0" name=""/>
        <dsp:cNvSpPr/>
      </dsp:nvSpPr>
      <dsp:spPr>
        <a:xfrm>
          <a:off x="4265" y="3114679"/>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Replace missing values of PayloadMass using .mean()</a:t>
          </a:r>
        </a:p>
      </dsp:txBody>
      <dsp:txXfrm>
        <a:off x="4265" y="3114679"/>
        <a:ext cx="1605514" cy="963308"/>
      </dsp:txXfrm>
    </dsp:sp>
    <dsp:sp modelId="{CDE2482E-5B8C-422D-95CB-1E2078E38687}">
      <dsp:nvSpPr>
        <dsp:cNvPr id="0" name=""/>
        <dsp:cNvSpPr/>
      </dsp:nvSpPr>
      <dsp:spPr>
        <a:xfrm>
          <a:off x="1979048" y="3114679"/>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533400">
            <a:lnSpc>
              <a:spcPct val="90000"/>
            </a:lnSpc>
            <a:spcBef>
              <a:spcPct val="0"/>
            </a:spcBef>
            <a:spcAft>
              <a:spcPct val="35000"/>
            </a:spcAft>
            <a:buNone/>
          </a:pPr>
          <a:r>
            <a:rPr lang="en-US" sz="1200" kern="1200"/>
            <a:t>Export data to a CSV file</a:t>
          </a:r>
        </a:p>
      </dsp:txBody>
      <dsp:txXfrm>
        <a:off x="1979048" y="3114679"/>
        <a:ext cx="1605514" cy="963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44844-E1B0-446E-8FE6-AFF1E9F294C0}">
      <dsp:nvSpPr>
        <dsp:cNvPr id="0" name=""/>
        <dsp:cNvSpPr/>
      </dsp:nvSpPr>
      <dsp:spPr>
        <a:xfrm>
          <a:off x="1607980" y="885459"/>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82" y="929332"/>
        <a:ext cx="18463" cy="3692"/>
      </dsp:txXfrm>
    </dsp:sp>
    <dsp:sp modelId="{1CBE4B8A-9194-400C-9CED-40661FB18B53}">
      <dsp:nvSpPr>
        <dsp:cNvPr id="0" name=""/>
        <dsp:cNvSpPr/>
      </dsp:nvSpPr>
      <dsp:spPr>
        <a:xfrm>
          <a:off x="4265"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dirty="0"/>
            <a:t>Request the Falcon 9 launch Wikipedia page</a:t>
          </a:r>
        </a:p>
      </dsp:txBody>
      <dsp:txXfrm>
        <a:off x="4265" y="449524"/>
        <a:ext cx="1605514" cy="963308"/>
      </dsp:txXfrm>
    </dsp:sp>
    <dsp:sp modelId="{B48C4598-8F8C-4FCC-8B22-27D9501B3FC4}">
      <dsp:nvSpPr>
        <dsp:cNvPr id="0" name=""/>
        <dsp:cNvSpPr/>
      </dsp:nvSpPr>
      <dsp:spPr>
        <a:xfrm>
          <a:off x="3582763" y="885459"/>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2866" y="929332"/>
        <a:ext cx="18463" cy="3692"/>
      </dsp:txXfrm>
    </dsp:sp>
    <dsp:sp modelId="{A552B5E9-F349-4CEB-99AC-62FF7D08D278}">
      <dsp:nvSpPr>
        <dsp:cNvPr id="0" name=""/>
        <dsp:cNvSpPr/>
      </dsp:nvSpPr>
      <dsp:spPr>
        <a:xfrm>
          <a:off x="1979048"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dirty="0"/>
            <a:t>Create </a:t>
          </a:r>
          <a:r>
            <a:rPr lang="en-US" sz="1400" kern="1200" dirty="0" err="1"/>
            <a:t>BeautifulSoup</a:t>
          </a:r>
          <a:r>
            <a:rPr lang="en-US" sz="1400" kern="1200" dirty="0"/>
            <a:t> object from HTML response</a:t>
          </a:r>
        </a:p>
      </dsp:txBody>
      <dsp:txXfrm>
        <a:off x="1979048" y="449524"/>
        <a:ext cx="1605514" cy="963308"/>
      </dsp:txXfrm>
    </dsp:sp>
    <dsp:sp modelId="{B9BE72F3-B027-4482-ABDA-42027794B60E}">
      <dsp:nvSpPr>
        <dsp:cNvPr id="0" name=""/>
        <dsp:cNvSpPr/>
      </dsp:nvSpPr>
      <dsp:spPr>
        <a:xfrm>
          <a:off x="807022" y="1411033"/>
          <a:ext cx="3949566" cy="338668"/>
        </a:xfrm>
        <a:custGeom>
          <a:avLst/>
          <a:gdLst/>
          <a:ahLst/>
          <a:cxnLst/>
          <a:rect l="0" t="0" r="0" b="0"/>
          <a:pathLst>
            <a:path>
              <a:moveTo>
                <a:pt x="3949566" y="0"/>
              </a:moveTo>
              <a:lnTo>
                <a:pt x="3949566" y="186434"/>
              </a:lnTo>
              <a:lnTo>
                <a:pt x="0" y="186434"/>
              </a:lnTo>
              <a:lnTo>
                <a:pt x="0" y="33866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2636" y="1578521"/>
        <a:ext cx="198339" cy="3692"/>
      </dsp:txXfrm>
    </dsp:sp>
    <dsp:sp modelId="{0F08D7B7-6823-424A-B81F-A75075913ECD}">
      <dsp:nvSpPr>
        <dsp:cNvPr id="0" name=""/>
        <dsp:cNvSpPr/>
      </dsp:nvSpPr>
      <dsp:spPr>
        <a:xfrm>
          <a:off x="3953831" y="449524"/>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a:t>Extract all column/variable names from HTML table header</a:t>
          </a:r>
          <a:endParaRPr lang="en-US" sz="1400" kern="1200" dirty="0"/>
        </a:p>
      </dsp:txBody>
      <dsp:txXfrm>
        <a:off x="3953831" y="449524"/>
        <a:ext cx="1605514" cy="963308"/>
      </dsp:txXfrm>
    </dsp:sp>
    <dsp:sp modelId="{A0C6AA29-DB17-4854-8EAE-668B322513BF}">
      <dsp:nvSpPr>
        <dsp:cNvPr id="0" name=""/>
        <dsp:cNvSpPr/>
      </dsp:nvSpPr>
      <dsp:spPr>
        <a:xfrm>
          <a:off x="1607980" y="2218036"/>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68082" y="2261910"/>
        <a:ext cx="18463" cy="3692"/>
      </dsp:txXfrm>
    </dsp:sp>
    <dsp:sp modelId="{856D06C5-7932-421D-8529-8DCFF8B15825}">
      <dsp:nvSpPr>
        <dsp:cNvPr id="0" name=""/>
        <dsp:cNvSpPr/>
      </dsp:nvSpPr>
      <dsp:spPr>
        <a:xfrm>
          <a:off x="4265"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a:t>Collect data from parsing HTML tables</a:t>
          </a:r>
          <a:endParaRPr lang="en-US" sz="1400" kern="1200" dirty="0"/>
        </a:p>
      </dsp:txBody>
      <dsp:txXfrm>
        <a:off x="4265" y="1782102"/>
        <a:ext cx="1605514" cy="963308"/>
      </dsp:txXfrm>
    </dsp:sp>
    <dsp:sp modelId="{4F995A07-9AE0-4712-8A65-AAA0A44E9462}">
      <dsp:nvSpPr>
        <dsp:cNvPr id="0" name=""/>
        <dsp:cNvSpPr/>
      </dsp:nvSpPr>
      <dsp:spPr>
        <a:xfrm>
          <a:off x="3582763" y="2218036"/>
          <a:ext cx="338668" cy="91440"/>
        </a:xfrm>
        <a:custGeom>
          <a:avLst/>
          <a:gdLst/>
          <a:ahLst/>
          <a:cxnLst/>
          <a:rect l="0" t="0" r="0" b="0"/>
          <a:pathLst>
            <a:path>
              <a:moveTo>
                <a:pt x="0" y="45720"/>
              </a:moveTo>
              <a:lnTo>
                <a:pt x="3386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2866" y="2261910"/>
        <a:ext cx="18463" cy="3692"/>
      </dsp:txXfrm>
    </dsp:sp>
    <dsp:sp modelId="{45BFA922-9CF6-41B1-8A27-A18061AE5044}">
      <dsp:nvSpPr>
        <dsp:cNvPr id="0" name=""/>
        <dsp:cNvSpPr/>
      </dsp:nvSpPr>
      <dsp:spPr>
        <a:xfrm>
          <a:off x="1979048"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a:t>Create dictionary from the data</a:t>
          </a:r>
          <a:endParaRPr lang="en-US" sz="1400" kern="1200" dirty="0"/>
        </a:p>
      </dsp:txBody>
      <dsp:txXfrm>
        <a:off x="1979048" y="1782102"/>
        <a:ext cx="1605514" cy="963308"/>
      </dsp:txXfrm>
    </dsp:sp>
    <dsp:sp modelId="{58CAFF1C-64AA-4A4B-B799-91EE80088D43}">
      <dsp:nvSpPr>
        <dsp:cNvPr id="0" name=""/>
        <dsp:cNvSpPr/>
      </dsp:nvSpPr>
      <dsp:spPr>
        <a:xfrm>
          <a:off x="807022" y="2743610"/>
          <a:ext cx="3949566" cy="338668"/>
        </a:xfrm>
        <a:custGeom>
          <a:avLst/>
          <a:gdLst/>
          <a:ahLst/>
          <a:cxnLst/>
          <a:rect l="0" t="0" r="0" b="0"/>
          <a:pathLst>
            <a:path>
              <a:moveTo>
                <a:pt x="3949566" y="0"/>
              </a:moveTo>
              <a:lnTo>
                <a:pt x="3949566" y="186434"/>
              </a:lnTo>
              <a:lnTo>
                <a:pt x="0" y="186434"/>
              </a:lnTo>
              <a:lnTo>
                <a:pt x="0" y="33866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82636" y="2911098"/>
        <a:ext cx="198339" cy="3692"/>
      </dsp:txXfrm>
    </dsp:sp>
    <dsp:sp modelId="{D6C6EA5E-4730-418E-80EF-821D054E412A}">
      <dsp:nvSpPr>
        <dsp:cNvPr id="0" name=""/>
        <dsp:cNvSpPr/>
      </dsp:nvSpPr>
      <dsp:spPr>
        <a:xfrm>
          <a:off x="3953831" y="1782102"/>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a:t>Create dataframe by parsing the launch HTML tables</a:t>
          </a:r>
          <a:endParaRPr lang="en-US" sz="1400" kern="1200" dirty="0"/>
        </a:p>
      </dsp:txBody>
      <dsp:txXfrm>
        <a:off x="3953831" y="1782102"/>
        <a:ext cx="1605514" cy="963308"/>
      </dsp:txXfrm>
    </dsp:sp>
    <dsp:sp modelId="{2A67CFD5-210A-48C8-A16A-2C0D79EC7F58}">
      <dsp:nvSpPr>
        <dsp:cNvPr id="0" name=""/>
        <dsp:cNvSpPr/>
      </dsp:nvSpPr>
      <dsp:spPr>
        <a:xfrm>
          <a:off x="4265" y="3114679"/>
          <a:ext cx="1605514" cy="963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672" tIns="82580" rIns="78672" bIns="82580" numCol="1" spcCol="1270" anchor="ctr" anchorCtr="0">
          <a:noAutofit/>
        </a:bodyPr>
        <a:lstStyle/>
        <a:p>
          <a:pPr marL="0" lvl="0" indent="0" algn="ctr" defTabSz="622300">
            <a:lnSpc>
              <a:spcPct val="90000"/>
            </a:lnSpc>
            <a:spcBef>
              <a:spcPct val="0"/>
            </a:spcBef>
            <a:spcAft>
              <a:spcPct val="35000"/>
            </a:spcAft>
            <a:buNone/>
          </a:pPr>
          <a:r>
            <a:rPr lang="en-US" sz="1400" kern="1200" dirty="0"/>
            <a:t>Export data to a CSV file </a:t>
          </a:r>
        </a:p>
      </dsp:txBody>
      <dsp:txXfrm>
        <a:off x="4265" y="3114679"/>
        <a:ext cx="1605514" cy="9633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44844-E1B0-446E-8FE6-AFF1E9F294C0}">
      <dsp:nvSpPr>
        <dsp:cNvPr id="0" name=""/>
        <dsp:cNvSpPr/>
      </dsp:nvSpPr>
      <dsp:spPr>
        <a:xfrm>
          <a:off x="2549984" y="557883"/>
          <a:ext cx="429442" cy="91440"/>
        </a:xfrm>
        <a:custGeom>
          <a:avLst/>
          <a:gdLst/>
          <a:ahLst/>
          <a:cxnLst/>
          <a:rect l="0" t="0" r="0" b="0"/>
          <a:pathLst>
            <a:path>
              <a:moveTo>
                <a:pt x="0" y="45720"/>
              </a:moveTo>
              <a:lnTo>
                <a:pt x="4294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3204" y="601300"/>
        <a:ext cx="23002" cy="4604"/>
      </dsp:txXfrm>
    </dsp:sp>
    <dsp:sp modelId="{1CBE4B8A-9194-400C-9CED-40661FB18B53}">
      <dsp:nvSpPr>
        <dsp:cNvPr id="0" name=""/>
        <dsp:cNvSpPr/>
      </dsp:nvSpPr>
      <dsp:spPr>
        <a:xfrm>
          <a:off x="551600" y="3548"/>
          <a:ext cx="2000184" cy="12001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11" tIns="102879" rIns="98011" bIns="10287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Calibri (Body)"/>
            </a:rPr>
            <a:t>Perform EDA and determine data labels</a:t>
          </a:r>
        </a:p>
      </dsp:txBody>
      <dsp:txXfrm>
        <a:off x="551600" y="3548"/>
        <a:ext cx="2000184" cy="1200110"/>
      </dsp:txXfrm>
    </dsp:sp>
    <dsp:sp modelId="{9922C585-1465-40B6-8544-111C262AE235}">
      <dsp:nvSpPr>
        <dsp:cNvPr id="0" name=""/>
        <dsp:cNvSpPr/>
      </dsp:nvSpPr>
      <dsp:spPr>
        <a:xfrm>
          <a:off x="1551692" y="1201858"/>
          <a:ext cx="2460226" cy="429442"/>
        </a:xfrm>
        <a:custGeom>
          <a:avLst/>
          <a:gdLst/>
          <a:ahLst/>
          <a:cxnLst/>
          <a:rect l="0" t="0" r="0" b="0"/>
          <a:pathLst>
            <a:path>
              <a:moveTo>
                <a:pt x="2460226" y="0"/>
              </a:moveTo>
              <a:lnTo>
                <a:pt x="2460226" y="231821"/>
              </a:lnTo>
              <a:lnTo>
                <a:pt x="0" y="231821"/>
              </a:lnTo>
              <a:lnTo>
                <a:pt x="0" y="4294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9234" y="1414277"/>
        <a:ext cx="125143" cy="4604"/>
      </dsp:txXfrm>
    </dsp:sp>
    <dsp:sp modelId="{433B9CEF-C685-420E-8E57-29614106E114}">
      <dsp:nvSpPr>
        <dsp:cNvPr id="0" name=""/>
        <dsp:cNvSpPr/>
      </dsp:nvSpPr>
      <dsp:spPr>
        <a:xfrm>
          <a:off x="3011827" y="3548"/>
          <a:ext cx="2000184" cy="12001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11" tIns="102879" rIns="98011" bIns="10287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Calibri (Body)"/>
            </a:rPr>
            <a:t>Load data from a CSV file from an earlier session</a:t>
          </a:r>
        </a:p>
      </dsp:txBody>
      <dsp:txXfrm>
        <a:off x="3011827" y="3548"/>
        <a:ext cx="2000184" cy="1200110"/>
      </dsp:txXfrm>
    </dsp:sp>
    <dsp:sp modelId="{1EA72527-2713-460B-A4C6-43498663FAF0}">
      <dsp:nvSpPr>
        <dsp:cNvPr id="0" name=""/>
        <dsp:cNvSpPr/>
      </dsp:nvSpPr>
      <dsp:spPr>
        <a:xfrm>
          <a:off x="2549984" y="2218036"/>
          <a:ext cx="429442" cy="91440"/>
        </a:xfrm>
        <a:custGeom>
          <a:avLst/>
          <a:gdLst/>
          <a:ahLst/>
          <a:cxnLst/>
          <a:rect l="0" t="0" r="0" b="0"/>
          <a:pathLst>
            <a:path>
              <a:moveTo>
                <a:pt x="0" y="45720"/>
              </a:moveTo>
              <a:lnTo>
                <a:pt x="4294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53204" y="2261454"/>
        <a:ext cx="23002" cy="4604"/>
      </dsp:txXfrm>
    </dsp:sp>
    <dsp:sp modelId="{088E7032-FF7D-464A-9D54-F83D94AFA49F}">
      <dsp:nvSpPr>
        <dsp:cNvPr id="0" name=""/>
        <dsp:cNvSpPr/>
      </dsp:nvSpPr>
      <dsp:spPr>
        <a:xfrm>
          <a:off x="551600" y="1663701"/>
          <a:ext cx="2000184" cy="12001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11" tIns="102879" rIns="98011" bIns="102879"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latin typeface="Calibri (Body)"/>
            </a:rPr>
            <a:t>Calculate:</a:t>
          </a:r>
        </a:p>
        <a:p>
          <a:pPr marL="57150" lvl="1" indent="-57150" algn="l" defTabSz="400050">
            <a:lnSpc>
              <a:spcPct val="90000"/>
            </a:lnSpc>
            <a:spcBef>
              <a:spcPct val="0"/>
            </a:spcBef>
            <a:spcAft>
              <a:spcPct val="15000"/>
            </a:spcAft>
            <a:buChar char="•"/>
          </a:pPr>
          <a:r>
            <a:rPr lang="en-US" sz="900" kern="1200" dirty="0">
              <a:solidFill>
                <a:schemeClr val="bg1"/>
              </a:solidFill>
              <a:latin typeface="Calibri (Body)"/>
            </a:rPr>
            <a:t>Number of launches for each site in column Launch Site</a:t>
          </a:r>
        </a:p>
        <a:p>
          <a:pPr marL="57150" lvl="1" indent="-57150" algn="l" defTabSz="400050">
            <a:lnSpc>
              <a:spcPct val="90000"/>
            </a:lnSpc>
            <a:spcBef>
              <a:spcPct val="0"/>
            </a:spcBef>
            <a:spcAft>
              <a:spcPct val="15000"/>
            </a:spcAft>
            <a:buChar char="•"/>
          </a:pPr>
          <a:r>
            <a:rPr lang="en-US" sz="900" kern="1200" dirty="0">
              <a:solidFill>
                <a:schemeClr val="bg1"/>
              </a:solidFill>
              <a:latin typeface="Calibri (Body)"/>
            </a:rPr>
            <a:t>Number and occurrence of each orbit in column Orbit</a:t>
          </a:r>
        </a:p>
        <a:p>
          <a:pPr marL="57150" lvl="1" indent="-57150" algn="l" defTabSz="400050">
            <a:lnSpc>
              <a:spcPct val="90000"/>
            </a:lnSpc>
            <a:spcBef>
              <a:spcPct val="0"/>
            </a:spcBef>
            <a:spcAft>
              <a:spcPct val="15000"/>
            </a:spcAft>
            <a:buChar char="•"/>
          </a:pPr>
          <a:r>
            <a:rPr lang="en-US" sz="900" kern="1200" dirty="0">
              <a:solidFill>
                <a:schemeClr val="bg1"/>
              </a:solidFill>
              <a:latin typeface="Calibri (Body)"/>
            </a:rPr>
            <a:t>Number and occurrence of missing outcomes of the orbits</a:t>
          </a:r>
        </a:p>
      </dsp:txBody>
      <dsp:txXfrm>
        <a:off x="551600" y="1663701"/>
        <a:ext cx="2000184" cy="1200110"/>
      </dsp:txXfrm>
    </dsp:sp>
    <dsp:sp modelId="{D9374615-7B02-433B-BECD-C21E7EDD56A8}">
      <dsp:nvSpPr>
        <dsp:cNvPr id="0" name=""/>
        <dsp:cNvSpPr/>
      </dsp:nvSpPr>
      <dsp:spPr>
        <a:xfrm>
          <a:off x="1551692" y="2862011"/>
          <a:ext cx="2460226" cy="429442"/>
        </a:xfrm>
        <a:custGeom>
          <a:avLst/>
          <a:gdLst/>
          <a:ahLst/>
          <a:cxnLst/>
          <a:rect l="0" t="0" r="0" b="0"/>
          <a:pathLst>
            <a:path>
              <a:moveTo>
                <a:pt x="2460226" y="0"/>
              </a:moveTo>
              <a:lnTo>
                <a:pt x="2460226" y="231821"/>
              </a:lnTo>
              <a:lnTo>
                <a:pt x="0" y="231821"/>
              </a:lnTo>
              <a:lnTo>
                <a:pt x="0" y="4294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9234" y="3074430"/>
        <a:ext cx="125143" cy="4604"/>
      </dsp:txXfrm>
    </dsp:sp>
    <dsp:sp modelId="{BCA287B9-4A62-4EC1-8264-A3AE06EDB037}">
      <dsp:nvSpPr>
        <dsp:cNvPr id="0" name=""/>
        <dsp:cNvSpPr/>
      </dsp:nvSpPr>
      <dsp:spPr>
        <a:xfrm>
          <a:off x="3011827" y="1663701"/>
          <a:ext cx="2000184" cy="12001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11" tIns="102879" rIns="98011" bIns="10287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Calibri (Body)"/>
            </a:rPr>
            <a:t>Create a landing outcome label from the Outcome column</a:t>
          </a:r>
        </a:p>
      </dsp:txBody>
      <dsp:txXfrm>
        <a:off x="3011827" y="1663701"/>
        <a:ext cx="2000184" cy="1200110"/>
      </dsp:txXfrm>
    </dsp:sp>
    <dsp:sp modelId="{59469C4B-1F21-497D-B7BE-ED09187E6948}">
      <dsp:nvSpPr>
        <dsp:cNvPr id="0" name=""/>
        <dsp:cNvSpPr/>
      </dsp:nvSpPr>
      <dsp:spPr>
        <a:xfrm>
          <a:off x="551600" y="3323854"/>
          <a:ext cx="2000184" cy="12001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11" tIns="102879" rIns="98011" bIns="10287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Calibri (Body)"/>
            </a:rPr>
            <a:t>Export data to a CSV file</a:t>
          </a:r>
        </a:p>
      </dsp:txBody>
      <dsp:txXfrm>
        <a:off x="551600" y="3323854"/>
        <a:ext cx="2000184" cy="12001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44844-E1B0-446E-8FE6-AFF1E9F294C0}">
      <dsp:nvSpPr>
        <dsp:cNvPr id="0" name=""/>
        <dsp:cNvSpPr/>
      </dsp:nvSpPr>
      <dsp:spPr>
        <a:xfrm>
          <a:off x="1881266" y="525692"/>
          <a:ext cx="400856" cy="91440"/>
        </a:xfrm>
        <a:custGeom>
          <a:avLst/>
          <a:gdLst/>
          <a:ahLst/>
          <a:cxnLst/>
          <a:rect l="0" t="0" r="0" b="0"/>
          <a:pathLst>
            <a:path>
              <a:moveTo>
                <a:pt x="0" y="45720"/>
              </a:moveTo>
              <a:lnTo>
                <a:pt x="4008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0908" y="569255"/>
        <a:ext cx="21572" cy="4314"/>
      </dsp:txXfrm>
    </dsp:sp>
    <dsp:sp modelId="{1CBE4B8A-9194-400C-9CED-40661FB18B53}">
      <dsp:nvSpPr>
        <dsp:cNvPr id="0" name=""/>
        <dsp:cNvSpPr/>
      </dsp:nvSpPr>
      <dsp:spPr>
        <a:xfrm>
          <a:off x="7166" y="8642"/>
          <a:ext cx="1875899" cy="1125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21" tIns="96487" rIns="91921" bIns="96487" numCol="1" spcCol="1270" anchor="ctr" anchorCtr="0">
          <a:noAutofit/>
        </a:bodyPr>
        <a:lstStyle/>
        <a:p>
          <a:pPr marL="0" lvl="0" indent="0" algn="ctr" defTabSz="977900">
            <a:lnSpc>
              <a:spcPct val="90000"/>
            </a:lnSpc>
            <a:spcBef>
              <a:spcPct val="0"/>
            </a:spcBef>
            <a:spcAft>
              <a:spcPct val="35000"/>
            </a:spcAft>
            <a:buNone/>
          </a:pPr>
          <a:r>
            <a:rPr lang="en-US" sz="2200" kern="1200" dirty="0"/>
            <a:t>Data Preprocessing</a:t>
          </a:r>
        </a:p>
      </dsp:txBody>
      <dsp:txXfrm>
        <a:off x="7166" y="8642"/>
        <a:ext cx="1875899" cy="1125539"/>
      </dsp:txXfrm>
    </dsp:sp>
    <dsp:sp modelId="{705338CB-3953-4F62-82C9-F428F7860D4B}">
      <dsp:nvSpPr>
        <dsp:cNvPr id="0" name=""/>
        <dsp:cNvSpPr/>
      </dsp:nvSpPr>
      <dsp:spPr>
        <a:xfrm>
          <a:off x="4188622" y="525692"/>
          <a:ext cx="400856" cy="91440"/>
        </a:xfrm>
        <a:custGeom>
          <a:avLst/>
          <a:gdLst/>
          <a:ahLst/>
          <a:cxnLst/>
          <a:rect l="0" t="0" r="0" b="0"/>
          <a:pathLst>
            <a:path>
              <a:moveTo>
                <a:pt x="0" y="45720"/>
              </a:moveTo>
              <a:lnTo>
                <a:pt x="4008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8264" y="569255"/>
        <a:ext cx="21572" cy="4314"/>
      </dsp:txXfrm>
    </dsp:sp>
    <dsp:sp modelId="{DEECEAE6-A949-4524-8F40-50889DF22260}">
      <dsp:nvSpPr>
        <dsp:cNvPr id="0" name=""/>
        <dsp:cNvSpPr/>
      </dsp:nvSpPr>
      <dsp:spPr>
        <a:xfrm>
          <a:off x="2314523" y="8642"/>
          <a:ext cx="1875899" cy="1125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21" tIns="96487" rIns="91921" bIns="96487" numCol="1" spcCol="1270" anchor="ctr" anchorCtr="0">
          <a:noAutofit/>
        </a:bodyPr>
        <a:lstStyle/>
        <a:p>
          <a:pPr marL="0" lvl="0" indent="0" algn="ctr" defTabSz="977900">
            <a:lnSpc>
              <a:spcPct val="90000"/>
            </a:lnSpc>
            <a:spcBef>
              <a:spcPct val="0"/>
            </a:spcBef>
            <a:spcAft>
              <a:spcPct val="35000"/>
            </a:spcAft>
            <a:buNone/>
          </a:pPr>
          <a:r>
            <a:rPr lang="en-US" sz="2200" kern="1200" dirty="0"/>
            <a:t>Train-Test Split</a:t>
          </a:r>
        </a:p>
      </dsp:txBody>
      <dsp:txXfrm>
        <a:off x="2314523" y="8642"/>
        <a:ext cx="1875899" cy="1125539"/>
      </dsp:txXfrm>
    </dsp:sp>
    <dsp:sp modelId="{319691BB-CE0B-40DA-A04A-ED9B0F2B4DC2}">
      <dsp:nvSpPr>
        <dsp:cNvPr id="0" name=""/>
        <dsp:cNvSpPr/>
      </dsp:nvSpPr>
      <dsp:spPr>
        <a:xfrm>
          <a:off x="6495978" y="525692"/>
          <a:ext cx="400856" cy="91440"/>
        </a:xfrm>
        <a:custGeom>
          <a:avLst/>
          <a:gdLst/>
          <a:ahLst/>
          <a:cxnLst/>
          <a:rect l="0" t="0" r="0" b="0"/>
          <a:pathLst>
            <a:path>
              <a:moveTo>
                <a:pt x="0" y="45720"/>
              </a:moveTo>
              <a:lnTo>
                <a:pt x="4008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85620" y="569255"/>
        <a:ext cx="21572" cy="4314"/>
      </dsp:txXfrm>
    </dsp:sp>
    <dsp:sp modelId="{F71F4AE8-B82D-4632-A62B-B673E429F662}">
      <dsp:nvSpPr>
        <dsp:cNvPr id="0" name=""/>
        <dsp:cNvSpPr/>
      </dsp:nvSpPr>
      <dsp:spPr>
        <a:xfrm>
          <a:off x="4621879" y="8642"/>
          <a:ext cx="1875899" cy="1125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21" tIns="96487" rIns="91921" bIns="96487" numCol="1" spcCol="1270" anchor="ctr" anchorCtr="0">
          <a:noAutofit/>
        </a:bodyPr>
        <a:lstStyle/>
        <a:p>
          <a:pPr marL="0" lvl="0" indent="0" algn="ctr" defTabSz="977900">
            <a:lnSpc>
              <a:spcPct val="90000"/>
            </a:lnSpc>
            <a:spcBef>
              <a:spcPct val="0"/>
            </a:spcBef>
            <a:spcAft>
              <a:spcPct val="35000"/>
            </a:spcAft>
            <a:buNone/>
          </a:pPr>
          <a:r>
            <a:rPr lang="en-US" sz="2200" kern="1200" dirty="0"/>
            <a:t>Model Training &amp; GridSearchCV</a:t>
          </a:r>
        </a:p>
      </dsp:txBody>
      <dsp:txXfrm>
        <a:off x="4621879" y="8642"/>
        <a:ext cx="1875899" cy="1125539"/>
      </dsp:txXfrm>
    </dsp:sp>
    <dsp:sp modelId="{C23AEB7D-2CF4-44DE-9854-02EFA3CB8037}">
      <dsp:nvSpPr>
        <dsp:cNvPr id="0" name=""/>
        <dsp:cNvSpPr/>
      </dsp:nvSpPr>
      <dsp:spPr>
        <a:xfrm>
          <a:off x="8803334" y="525692"/>
          <a:ext cx="400856" cy="91440"/>
        </a:xfrm>
        <a:custGeom>
          <a:avLst/>
          <a:gdLst/>
          <a:ahLst/>
          <a:cxnLst/>
          <a:rect l="0" t="0" r="0" b="0"/>
          <a:pathLst>
            <a:path>
              <a:moveTo>
                <a:pt x="0" y="45720"/>
              </a:moveTo>
              <a:lnTo>
                <a:pt x="4008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92976" y="569255"/>
        <a:ext cx="21572" cy="4314"/>
      </dsp:txXfrm>
    </dsp:sp>
    <dsp:sp modelId="{C348AB02-959E-4F63-BB4E-82AFF75B1988}">
      <dsp:nvSpPr>
        <dsp:cNvPr id="0" name=""/>
        <dsp:cNvSpPr/>
      </dsp:nvSpPr>
      <dsp:spPr>
        <a:xfrm>
          <a:off x="6929235" y="8642"/>
          <a:ext cx="1875899" cy="1125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21" tIns="96487" rIns="91921" bIns="96487" numCol="1" spcCol="1270" anchor="ctr" anchorCtr="0">
          <a:noAutofit/>
        </a:bodyPr>
        <a:lstStyle/>
        <a:p>
          <a:pPr marL="0" lvl="0" indent="0" algn="ctr" defTabSz="977900">
            <a:lnSpc>
              <a:spcPct val="90000"/>
            </a:lnSpc>
            <a:spcBef>
              <a:spcPct val="0"/>
            </a:spcBef>
            <a:spcAft>
              <a:spcPct val="35000"/>
            </a:spcAft>
            <a:buNone/>
          </a:pPr>
          <a:r>
            <a:rPr lang="en-US" sz="2200" kern="1200" dirty="0"/>
            <a:t>Test Accuracy &amp; Confusion Matrix</a:t>
          </a:r>
        </a:p>
      </dsp:txBody>
      <dsp:txXfrm>
        <a:off x="6929235" y="8642"/>
        <a:ext cx="1875899" cy="1125539"/>
      </dsp:txXfrm>
    </dsp:sp>
    <dsp:sp modelId="{5A131C7C-6D04-456D-9034-460512639A28}">
      <dsp:nvSpPr>
        <dsp:cNvPr id="0" name=""/>
        <dsp:cNvSpPr/>
      </dsp:nvSpPr>
      <dsp:spPr>
        <a:xfrm>
          <a:off x="9236591" y="8642"/>
          <a:ext cx="1875899" cy="11255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921" tIns="96487" rIns="91921" bIns="96487" numCol="1" spcCol="1270" anchor="ctr" anchorCtr="0">
          <a:noAutofit/>
        </a:bodyPr>
        <a:lstStyle/>
        <a:p>
          <a:pPr marL="0" lvl="0" indent="0" algn="ctr" defTabSz="977900">
            <a:lnSpc>
              <a:spcPct val="90000"/>
            </a:lnSpc>
            <a:spcBef>
              <a:spcPct val="0"/>
            </a:spcBef>
            <a:spcAft>
              <a:spcPct val="35000"/>
            </a:spcAft>
            <a:buNone/>
          </a:pPr>
          <a:r>
            <a:rPr lang="en-US" sz="2200" kern="1200" dirty="0"/>
            <a:t>Compare &amp; Select Best Model</a:t>
          </a:r>
        </a:p>
      </dsp:txBody>
      <dsp:txXfrm>
        <a:off x="9236591" y="8642"/>
        <a:ext cx="1875899" cy="11255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72612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7487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564900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5390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61880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14173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76853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ayaken/IBM-Data-Science-Capstone/blob/main/3.%20Data_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yaken/IBM-Data-Science-Capstone/blob/main/5.%20EDA_with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yaken/IBM-Data-Science-Capstone/blob/main/4.%20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yaken/IBM-Data-Science-Capstone/blob/main/6.%20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yaken/IBM-Data-Science-Capstone/blob/main/7.%20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kayaken/IBM-Data-Science-Capstone/blob/main/8.%20Machine%20Learning_Prediction.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kayaken/IBM-Data-Science-Capstone/blob/main/1.%20Data%20Collection_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ayaken/IBM-Data-Science-Capstone/blob/main/2.%20WebScrap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Ken Kaya</a:t>
            </a:r>
          </a:p>
          <a:p>
            <a:r>
              <a:rPr lang="en-US" dirty="0">
                <a:solidFill>
                  <a:schemeClr val="bg2"/>
                </a:solidFill>
                <a:latin typeface="Abadi" panose="020B0604020104020204" pitchFamily="34" charset="0"/>
                <a:ea typeface="SF Pro" pitchFamily="2" charset="0"/>
                <a:cs typeface="SF Pro" pitchFamily="2" charset="0"/>
              </a:rPr>
              <a:t>Date: JUL/2025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1924" y="1337933"/>
            <a:ext cx="6723014" cy="5089278"/>
          </a:xfrm>
          <a:prstGeom prst="rect">
            <a:avLst/>
          </a:prstGeom>
        </p:spPr>
        <p:txBody>
          <a:bodyPr/>
          <a:lstStyle/>
          <a:p>
            <a:pPr marL="285750" indent="-285750">
              <a:spcBef>
                <a:spcPts val="1400"/>
              </a:spcBef>
            </a:pPr>
            <a:r>
              <a:rPr lang="en-US" sz="2200" dirty="0"/>
              <a:t>Perform EDA and determine data labels</a:t>
            </a:r>
          </a:p>
          <a:p>
            <a:pPr marL="285750" indent="-285750">
              <a:spcBef>
                <a:spcPts val="1400"/>
              </a:spcBef>
            </a:pPr>
            <a:r>
              <a:rPr lang="en-US" sz="2200" dirty="0"/>
              <a:t>Load data from a CSV file from an earlier session</a:t>
            </a:r>
          </a:p>
          <a:p>
            <a:pPr marL="285750" indent="-285750">
              <a:spcBef>
                <a:spcPts val="1400"/>
              </a:spcBef>
            </a:pPr>
            <a:r>
              <a:rPr lang="en-US" sz="2200" dirty="0"/>
              <a:t>Calculate:</a:t>
            </a:r>
          </a:p>
          <a:p>
            <a:pPr marL="742950" lvl="2" indent="-285750">
              <a:spcBef>
                <a:spcPts val="1400"/>
              </a:spcBef>
            </a:pPr>
            <a:r>
              <a:rPr lang="en-US" sz="1800" dirty="0"/>
              <a:t>Number of launches for each site in column Launch Site</a:t>
            </a:r>
          </a:p>
          <a:p>
            <a:pPr marL="742950" lvl="2" indent="-285750">
              <a:spcBef>
                <a:spcPts val="1400"/>
              </a:spcBef>
            </a:pPr>
            <a:r>
              <a:rPr lang="en-US" sz="1800" dirty="0"/>
              <a:t>Number and occurrence of each orbit in column Orbit</a:t>
            </a:r>
          </a:p>
          <a:p>
            <a:pPr marL="742950" lvl="2" indent="-285750">
              <a:spcBef>
                <a:spcPts val="1400"/>
              </a:spcBef>
            </a:pPr>
            <a:r>
              <a:rPr lang="en-US" sz="1800" dirty="0"/>
              <a:t>Number and occurrence of missing outcomes of the orbits</a:t>
            </a:r>
          </a:p>
          <a:p>
            <a:pPr marL="285750" indent="-285750">
              <a:spcBef>
                <a:spcPts val="1400"/>
              </a:spcBef>
            </a:pPr>
            <a:r>
              <a:rPr lang="en-US" sz="2000" dirty="0"/>
              <a:t>Create a landing outcome label from the Outcome column</a:t>
            </a:r>
          </a:p>
          <a:p>
            <a:pPr marL="285750" indent="-285750">
              <a:spcBef>
                <a:spcPts val="1400"/>
              </a:spcBef>
            </a:pPr>
            <a:r>
              <a:rPr lang="en-US" sz="2000" dirty="0"/>
              <a:t>Export data to a CSV file</a:t>
            </a:r>
          </a:p>
          <a:p>
            <a:pPr marL="285750" indent="-285750">
              <a:spcBef>
                <a:spcPts val="1400"/>
              </a:spcBef>
            </a:pPr>
            <a:r>
              <a:rPr lang="en-US" sz="2000" dirty="0"/>
              <a:t>GitHub URL of completed data wrangling-related notebooks </a:t>
            </a:r>
            <a:r>
              <a:rPr lang="en-US" sz="2000" dirty="0">
                <a:hlinkClick r:id="rId3"/>
              </a:rPr>
              <a:t>https://github.com/kayaken/IBM-Data-Science-Capstone/blob/main/3.%20Data_Wrangling.ipynb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Text Placeholder 2">
            <a:extLst>
              <a:ext uri="{FF2B5EF4-FFF2-40B4-BE49-F238E27FC236}">
                <a16:creationId xmlns:a16="http://schemas.microsoft.com/office/drawing/2014/main" id="{16E7CE16-1483-398F-A91F-0F50F0E1640B}"/>
              </a:ext>
            </a:extLst>
          </p:cNvPr>
          <p:cNvGraphicFramePr/>
          <p:nvPr>
            <p:extLst>
              <p:ext uri="{D42A27DB-BD31-4B8C-83A1-F6EECF244321}">
                <p14:modId xmlns:p14="http://schemas.microsoft.com/office/powerpoint/2010/main" val="1012976903"/>
              </p:ext>
            </p:extLst>
          </p:nvPr>
        </p:nvGraphicFramePr>
        <p:xfrm>
          <a:off x="6506465" y="1498060"/>
          <a:ext cx="5563612" cy="45275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5873"/>
            <a:ext cx="10687962" cy="5442059"/>
          </a:xfrm>
          <a:prstGeom prst="rect">
            <a:avLst/>
          </a:prstGeom>
        </p:spPr>
        <p:txBody>
          <a:bodyPr lIns="91440" tIns="45720" rIns="91440" bIns="45720" anchor="t"/>
          <a:lstStyle/>
          <a:p>
            <a:pPr marL="285750" indent="-285750">
              <a:spcBef>
                <a:spcPts val="1400"/>
              </a:spcBef>
            </a:pPr>
            <a:r>
              <a:rPr lang="en-US" sz="2000" dirty="0"/>
              <a:t>Cat Plot chart: To compare different categories or groups, often across one or more variables.</a:t>
            </a:r>
          </a:p>
          <a:p>
            <a:pPr marL="742950" lvl="2" indent="-285750">
              <a:spcBef>
                <a:spcPts val="1400"/>
              </a:spcBef>
            </a:pPr>
            <a:r>
              <a:rPr lang="en-US" sz="1800" dirty="0"/>
              <a:t>For “Payload Mass vs. Flight Number” </a:t>
            </a:r>
          </a:p>
          <a:p>
            <a:pPr marL="742950" lvl="2" indent="-285750">
              <a:spcBef>
                <a:spcPts val="1400"/>
              </a:spcBef>
            </a:pPr>
            <a:r>
              <a:rPr lang="en-US" sz="1800" dirty="0"/>
              <a:t>For “Flight Number vs. Launch Site” </a:t>
            </a:r>
          </a:p>
          <a:p>
            <a:pPr marL="285750" indent="-285750">
              <a:spcBef>
                <a:spcPts val="1400"/>
              </a:spcBef>
            </a:pPr>
            <a:r>
              <a:rPr lang="en-US" sz="2000" dirty="0"/>
              <a:t>Bar Plot chart: To show and compare values across discrete categories.</a:t>
            </a:r>
          </a:p>
          <a:p>
            <a:pPr marL="742950" lvl="1" indent="-285750">
              <a:spcBef>
                <a:spcPts val="1400"/>
              </a:spcBef>
            </a:pPr>
            <a:r>
              <a:rPr lang="en-US" sz="1800" dirty="0"/>
              <a:t>For “Success Rate of each Orbit Type”</a:t>
            </a:r>
          </a:p>
          <a:p>
            <a:pPr marL="285750" indent="-285750">
              <a:spcBef>
                <a:spcPts val="1400"/>
              </a:spcBef>
            </a:pPr>
            <a:r>
              <a:rPr lang="en-US" sz="2000" dirty="0"/>
              <a:t>Scatter Plot chart: To show relationships or correlations between two continuous variables.</a:t>
            </a:r>
          </a:p>
          <a:p>
            <a:pPr marL="742950" lvl="2" indent="-285750">
              <a:spcBef>
                <a:spcPts val="1400"/>
              </a:spcBef>
            </a:pPr>
            <a:r>
              <a:rPr lang="en-US" sz="1800" dirty="0"/>
              <a:t>For “Payload Mass vs. Launch Site”</a:t>
            </a:r>
          </a:p>
          <a:p>
            <a:pPr marL="742950" lvl="2" indent="-285750">
              <a:spcBef>
                <a:spcPts val="1400"/>
              </a:spcBef>
            </a:pPr>
            <a:r>
              <a:rPr lang="en-US" sz="1800" dirty="0"/>
              <a:t>For “Flight Number vs. Orbit Type”</a:t>
            </a:r>
          </a:p>
          <a:p>
            <a:pPr marL="742950" lvl="2" indent="-285750">
              <a:spcBef>
                <a:spcPts val="1400"/>
              </a:spcBef>
            </a:pPr>
            <a:r>
              <a:rPr lang="en-US" sz="1800" dirty="0"/>
              <a:t>For “Payload Mass vs. Orbit Type”</a:t>
            </a:r>
          </a:p>
          <a:p>
            <a:pPr marL="285750" indent="-285750">
              <a:spcBef>
                <a:spcPts val="1400"/>
              </a:spcBef>
            </a:pPr>
            <a:r>
              <a:rPr lang="en-US" sz="2000" dirty="0"/>
              <a:t>Line Plot chart: To track changes or trends over time.</a:t>
            </a:r>
          </a:p>
          <a:p>
            <a:pPr marL="742950" lvl="1" indent="-285750">
              <a:spcBef>
                <a:spcPts val="1400"/>
              </a:spcBef>
            </a:pPr>
            <a:r>
              <a:rPr lang="en-US" sz="1800" dirty="0"/>
              <a:t>For “Yearly Launch Success Trend”</a:t>
            </a:r>
          </a:p>
          <a:p>
            <a:pPr marL="285750" indent="-285750">
              <a:spcBef>
                <a:spcPts val="1400"/>
              </a:spcBef>
            </a:pPr>
            <a:r>
              <a:rPr lang="en-US" sz="2000" dirty="0"/>
              <a:t>GitHub URL of completed EDA with data visualization notebook, </a:t>
            </a:r>
            <a:r>
              <a:rPr lang="en-US" sz="2000" dirty="0">
                <a:hlinkClick r:id="rId3"/>
              </a:rPr>
              <a:t>https://github.com/kayaken/IBM-Data-Science-Capstone/blob/main/5.%20EDA_with_DataViz.ipynb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658" y="1302256"/>
            <a:ext cx="10992305" cy="5539118"/>
          </a:xfrm>
          <a:prstGeom prst="rect">
            <a:avLst/>
          </a:prstGeom>
        </p:spPr>
        <p:txBody>
          <a:bodyPr lIns="91440" tIns="45720" rIns="91440" bIns="45720" anchor="t"/>
          <a:lstStyle/>
          <a:p>
            <a:pPr>
              <a:lnSpc>
                <a:spcPct val="100000"/>
              </a:lnSpc>
              <a:spcBef>
                <a:spcPts val="1400"/>
              </a:spcBef>
            </a:pPr>
            <a:r>
              <a:rPr lang="en-US" sz="2000" dirty="0"/>
              <a:t>Display:</a:t>
            </a:r>
          </a:p>
          <a:p>
            <a:pPr lvl="1"/>
            <a:r>
              <a:rPr lang="en-US" sz="1600" dirty="0"/>
              <a:t>The names of the unique launch sites</a:t>
            </a:r>
          </a:p>
          <a:p>
            <a:pPr lvl="1"/>
            <a:r>
              <a:rPr lang="en-US" sz="1600" dirty="0"/>
              <a:t>5 records where launch sites begin with the string 'CCA’</a:t>
            </a:r>
          </a:p>
          <a:p>
            <a:pPr lvl="1"/>
            <a:r>
              <a:rPr lang="en-US" sz="1600" dirty="0"/>
              <a:t>The total payload mass carried by boosters launched by NASA (CRS)</a:t>
            </a:r>
          </a:p>
          <a:p>
            <a:pPr lvl="1"/>
            <a:r>
              <a:rPr lang="en-US" sz="1600" dirty="0"/>
              <a:t>The average payload mass carried by booster version F9 v1.1</a:t>
            </a:r>
          </a:p>
          <a:p>
            <a:pPr>
              <a:lnSpc>
                <a:spcPct val="100000"/>
              </a:lnSpc>
              <a:spcBef>
                <a:spcPts val="1400"/>
              </a:spcBef>
            </a:pPr>
            <a:r>
              <a:rPr lang="en-US" sz="2000" dirty="0"/>
              <a:t>List:</a:t>
            </a:r>
          </a:p>
          <a:p>
            <a:pPr lvl="1"/>
            <a:r>
              <a:rPr lang="en-US" sz="1600" dirty="0"/>
              <a:t>The date when the first successful landing outcome on the ground pad was achieved.</a:t>
            </a:r>
          </a:p>
          <a:p>
            <a:pPr lvl="1"/>
            <a:r>
              <a:rPr lang="en-US" sz="1600" dirty="0"/>
              <a:t>The names of the boosters which have success in drone ship and have payload mass greater than 4000 but less than 6000.</a:t>
            </a:r>
          </a:p>
          <a:p>
            <a:pPr lvl="1"/>
            <a:r>
              <a:rPr lang="en-US" sz="1600" dirty="0"/>
              <a:t>The total number of successful and failure mission outcomes.</a:t>
            </a:r>
          </a:p>
          <a:p>
            <a:pPr lvl="1"/>
            <a:r>
              <a:rPr lang="en-US" sz="1600" dirty="0"/>
              <a:t>All the </a:t>
            </a:r>
            <a:r>
              <a:rPr lang="en-US" sz="1600" dirty="0" err="1"/>
              <a:t>booster_versions</a:t>
            </a:r>
            <a:r>
              <a:rPr lang="en-US" sz="1600" dirty="0"/>
              <a:t> that have carried the maximum payload mass, using a subquery with a suitable aggregate function.</a:t>
            </a:r>
          </a:p>
          <a:p>
            <a:pPr lvl="1"/>
            <a:r>
              <a:rPr lang="en-US" sz="1600" dirty="0"/>
              <a:t>The records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pPr>
              <a:lnSpc>
                <a:spcPct val="100000"/>
              </a:lnSpc>
              <a:spcBef>
                <a:spcPts val="1400"/>
              </a:spcBef>
            </a:pPr>
            <a:r>
              <a:rPr lang="en-US" sz="2000" dirty="0"/>
              <a:t>Rank the count of landing outcomes (such as Failure (drone ship) or Success (ground pad)) between the date 2010-06-04 and 2017-03-20, in descending order.</a:t>
            </a:r>
          </a:p>
          <a:p>
            <a:pPr>
              <a:lnSpc>
                <a:spcPct val="100000"/>
              </a:lnSpc>
              <a:spcBef>
                <a:spcPts val="1400"/>
              </a:spcBef>
            </a:pPr>
            <a:r>
              <a:rPr lang="en-US" sz="2000" dirty="0"/>
              <a:t>GitHub URL of completed EDA with SQL notebook </a:t>
            </a:r>
            <a:r>
              <a:rPr lang="en-US" sz="2000" dirty="0">
                <a:hlinkClick r:id="rId3"/>
              </a:rPr>
              <a:t>https://github.com/kayaken/IBM-Data-Science-Capstone/blob/main/4.%20EDA_with_SQL.ipynb</a:t>
            </a:r>
            <a:endParaRPr lang="en-US" sz="2000" dirty="0"/>
          </a:p>
          <a:p>
            <a:pPr>
              <a:lnSpc>
                <a:spcPct val="100000"/>
              </a:lnSpc>
              <a:spcBef>
                <a:spcPts val="1400"/>
              </a:spcBef>
            </a:pPr>
            <a:endParaRPr lang="en-US" sz="1800" dirty="0"/>
          </a:p>
          <a:p>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696" y="1310737"/>
            <a:ext cx="10686276" cy="4743456"/>
          </a:xfrm>
          <a:prstGeom prst="rect">
            <a:avLst/>
          </a:prstGeom>
        </p:spPr>
        <p:txBody>
          <a:bodyPr>
            <a:normAutofit lnSpcReduction="10000"/>
          </a:bodyPr>
          <a:lstStyle/>
          <a:p>
            <a:r>
              <a:rPr lang="en-US" sz="2000" dirty="0"/>
              <a:t>Launch site geolocations:</a:t>
            </a:r>
          </a:p>
          <a:p>
            <a:pPr lvl="1"/>
            <a:r>
              <a:rPr lang="en-US" sz="1800" dirty="0"/>
              <a:t>Added </a:t>
            </a:r>
            <a:r>
              <a:rPr lang="en-US" sz="1800" b="1" dirty="0">
                <a:solidFill>
                  <a:schemeClr val="accent1"/>
                </a:solidFill>
              </a:rPr>
              <a:t>blue</a:t>
            </a:r>
            <a:r>
              <a:rPr lang="en-US" sz="1800" dirty="0"/>
              <a:t> circle at NASA Jonhson Space Center’s coordinate with a popup label showing its name using its latitude and longitude coordinates.</a:t>
            </a:r>
          </a:p>
          <a:p>
            <a:pPr lvl="1"/>
            <a:r>
              <a:rPr lang="en-US" sz="1800" dirty="0"/>
              <a:t>Added </a:t>
            </a:r>
            <a:r>
              <a:rPr lang="en-US" sz="1800" b="1" dirty="0">
                <a:solidFill>
                  <a:srgbClr val="FF0000"/>
                </a:solidFill>
              </a:rPr>
              <a:t>red</a:t>
            </a:r>
            <a:r>
              <a:rPr lang="en-US" sz="1800" dirty="0"/>
              <a:t> circle at all launch sites coordinates with a popup label showing its name using its latitude and longitude coordinates.</a:t>
            </a:r>
          </a:p>
          <a:p>
            <a:pPr lvl="1"/>
            <a:endParaRPr lang="en-US" sz="1400" dirty="0"/>
          </a:p>
          <a:p>
            <a:r>
              <a:rPr lang="en-US" sz="2000" dirty="0"/>
              <a:t>Outcome colored codes:</a:t>
            </a:r>
          </a:p>
          <a:p>
            <a:pPr lvl="1"/>
            <a:r>
              <a:rPr lang="en-US" sz="1800" dirty="0"/>
              <a:t>Added colored markers of successful (</a:t>
            </a:r>
            <a:r>
              <a:rPr lang="en-US" sz="1800" b="1" dirty="0">
                <a:solidFill>
                  <a:schemeClr val="accent6"/>
                </a:solidFill>
              </a:rPr>
              <a:t>green</a:t>
            </a:r>
            <a:r>
              <a:rPr lang="en-US" sz="1800" dirty="0"/>
              <a:t>) and unsuccessful (</a:t>
            </a:r>
            <a:r>
              <a:rPr lang="en-US" sz="1800" b="1" dirty="0">
                <a:solidFill>
                  <a:srgbClr val="FF0000"/>
                </a:solidFill>
              </a:rPr>
              <a:t>red</a:t>
            </a:r>
            <a:r>
              <a:rPr lang="en-US" sz="1800" dirty="0"/>
              <a:t>) launches at each launch site to show which launch sites have high success rates</a:t>
            </a:r>
          </a:p>
          <a:p>
            <a:pPr lvl="1"/>
            <a:endParaRPr lang="en-US" sz="1400" dirty="0"/>
          </a:p>
          <a:p>
            <a:r>
              <a:rPr lang="en-US" sz="2000" dirty="0"/>
              <a:t>Proximity to infrastructure: roads, rails, coasts:</a:t>
            </a:r>
          </a:p>
          <a:p>
            <a:pPr lvl="1"/>
            <a:r>
              <a:rPr lang="en-US" sz="1800" dirty="0"/>
              <a:t>Added colored lines to show the distance between the launch site CCAFS SLC-40 and its proximity to the nearest coastline, railway, highway, and city</a:t>
            </a:r>
          </a:p>
          <a:p>
            <a:pPr marL="457200" lvl="1" indent="0">
              <a:buNone/>
            </a:pPr>
            <a:endParaRPr lang="en-US" sz="1800" dirty="0"/>
          </a:p>
          <a:p>
            <a:pPr>
              <a:lnSpc>
                <a:spcPct val="100000"/>
              </a:lnSpc>
              <a:spcBef>
                <a:spcPts val="1400"/>
              </a:spcBef>
            </a:pPr>
            <a:r>
              <a:rPr lang="en-US" sz="2000" dirty="0"/>
              <a:t>GitHub URL of completed interactive map with Folium map </a:t>
            </a:r>
            <a:r>
              <a:rPr lang="en-US" sz="2000" dirty="0">
                <a:hlinkClick r:id="rId3"/>
              </a:rPr>
              <a:t>https://github.com/kayaken/IBM-Data-Science-Capstone/blob/main/6.%20Visual_Analytics_with_Folium.ipynb</a:t>
            </a: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181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t>Dropdown List with Launch Sites:</a:t>
            </a:r>
          </a:p>
          <a:p>
            <a:pPr lvl="1">
              <a:lnSpc>
                <a:spcPct val="100000"/>
              </a:lnSpc>
              <a:spcBef>
                <a:spcPts val="1400"/>
              </a:spcBef>
            </a:pPr>
            <a:r>
              <a:rPr lang="en-US" sz="1900" dirty="0"/>
              <a:t>Allow the user to select all launch sites or a certain launch site.</a:t>
            </a:r>
          </a:p>
          <a:p>
            <a:pPr lvl="1">
              <a:lnSpc>
                <a:spcPct val="100000"/>
              </a:lnSpc>
              <a:spcBef>
                <a:spcPts val="1400"/>
              </a:spcBef>
            </a:pPr>
            <a:endParaRPr lang="en-US" sz="1400" dirty="0"/>
          </a:p>
          <a:p>
            <a:r>
              <a:rPr lang="en-US" sz="2200" dirty="0"/>
              <a:t>Launch success Pie charts by site:</a:t>
            </a:r>
          </a:p>
          <a:p>
            <a:pPr lvl="1"/>
            <a:r>
              <a:rPr lang="en-US" sz="1900" dirty="0"/>
              <a:t>Allow the user to see successful and unsuccessful launches as a percentage of the total.</a:t>
            </a:r>
          </a:p>
          <a:p>
            <a:pPr lvl="1"/>
            <a:endParaRPr lang="en-US" sz="1400" dirty="0"/>
          </a:p>
          <a:p>
            <a:r>
              <a:rPr lang="en-US" sz="2200" dirty="0"/>
              <a:t>Payload vs. outcome Scatter plot:</a:t>
            </a:r>
          </a:p>
          <a:p>
            <a:pPr lvl="1"/>
            <a:r>
              <a:rPr lang="en-US" sz="1900" dirty="0"/>
              <a:t>Allow the user to select payload mass range.</a:t>
            </a:r>
          </a:p>
          <a:p>
            <a:pPr lvl="1"/>
            <a:endParaRPr lang="en-US" sz="1400" dirty="0"/>
          </a:p>
          <a:p>
            <a:r>
              <a:rPr lang="en-US" sz="2200" dirty="0"/>
              <a:t>Booster-specific filters and sliders:</a:t>
            </a:r>
          </a:p>
          <a:p>
            <a:pPr lvl="1"/>
            <a:r>
              <a:rPr lang="en-US" sz="1900" dirty="0"/>
              <a:t>Allow the user to see the correction between Payload and Launch Success</a:t>
            </a:r>
          </a:p>
          <a:p>
            <a:pPr marL="0" indent="0">
              <a:buNone/>
            </a:pPr>
            <a:endParaRPr lang="en-US" sz="2200" dirty="0"/>
          </a:p>
          <a:p>
            <a:pPr>
              <a:lnSpc>
                <a:spcPct val="100000"/>
              </a:lnSpc>
              <a:spcBef>
                <a:spcPts val="1400"/>
              </a:spcBef>
            </a:pPr>
            <a:r>
              <a:rPr lang="en-US" sz="2200" dirty="0"/>
              <a:t>GitHub URL of completed </a:t>
            </a:r>
            <a:r>
              <a:rPr lang="en-US" sz="2200" dirty="0" err="1"/>
              <a:t>Plotly</a:t>
            </a:r>
            <a:r>
              <a:rPr lang="en-US" sz="2200" dirty="0"/>
              <a:t> Dash lab </a:t>
            </a:r>
            <a:r>
              <a:rPr lang="en-US" sz="2200" dirty="0">
                <a:hlinkClick r:id="rId3"/>
              </a:rPr>
              <a:t>https://github.com/kayaken/IBM-Data-Science-Capstone/blob/main/7.%20spacex-dash-app.py</a:t>
            </a:r>
            <a:endParaRPr lang="en-US" sz="22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1922"/>
            <a:ext cx="10687962" cy="4915998"/>
          </a:xfrm>
          <a:prstGeom prst="rect">
            <a:avLst/>
          </a:prstGeom>
        </p:spPr>
        <p:txBody>
          <a:bodyPr>
            <a:normAutofit lnSpcReduction="10000"/>
          </a:bodyPr>
          <a:lstStyle/>
          <a:p>
            <a:pPr>
              <a:lnSpc>
                <a:spcPct val="100000"/>
              </a:lnSpc>
              <a:spcBef>
                <a:spcPts val="1400"/>
              </a:spcBef>
            </a:pPr>
            <a:r>
              <a:rPr lang="en-US" sz="2000" dirty="0"/>
              <a:t>Data Preparation: Cleaned and split the data into training and test sets.</a:t>
            </a:r>
          </a:p>
          <a:p>
            <a:pPr>
              <a:lnSpc>
                <a:spcPct val="100000"/>
              </a:lnSpc>
              <a:spcBef>
                <a:spcPts val="1400"/>
              </a:spcBef>
            </a:pPr>
            <a:r>
              <a:rPr lang="en-US" sz="2000" dirty="0"/>
              <a:t>Model Building and Turning: Build Logistic Regression, SVM, Decision Tree, and KNN models.</a:t>
            </a:r>
          </a:p>
          <a:p>
            <a:pPr>
              <a:lnSpc>
                <a:spcPct val="100000"/>
              </a:lnSpc>
              <a:spcBef>
                <a:spcPts val="1400"/>
              </a:spcBef>
            </a:pPr>
            <a:r>
              <a:rPr lang="en-US" sz="2000" dirty="0"/>
              <a:t>Hyperparameter Tuning: Used </a:t>
            </a:r>
            <a:r>
              <a:rPr lang="en-US" sz="2000" dirty="0" err="1"/>
              <a:t>GridSearchCV</a:t>
            </a:r>
            <a:r>
              <a:rPr lang="en-US" sz="2000" dirty="0"/>
              <a:t> with 10-fold cross-validation.</a:t>
            </a:r>
          </a:p>
          <a:p>
            <a:pPr>
              <a:lnSpc>
                <a:spcPct val="100000"/>
              </a:lnSpc>
              <a:spcBef>
                <a:spcPts val="1400"/>
              </a:spcBef>
            </a:pPr>
            <a:r>
              <a:rPr lang="en-US" sz="2000" dirty="0"/>
              <a:t>Model Evaluation: Measured test accuracy and plotted confusion matrices.</a:t>
            </a:r>
          </a:p>
          <a:p>
            <a:pPr>
              <a:lnSpc>
                <a:spcPct val="100000"/>
              </a:lnSpc>
              <a:spcBef>
                <a:spcPts val="1400"/>
              </a:spcBef>
            </a:pPr>
            <a:r>
              <a:rPr lang="en-US" sz="2000" dirty="0"/>
              <a:t>Model Selection: Chose the best-performing model based on the highest test accuracy.</a:t>
            </a:r>
          </a:p>
          <a:p>
            <a:pPr lvl="1">
              <a:lnSpc>
                <a:spcPct val="100000"/>
              </a:lnSpc>
              <a:spcBef>
                <a:spcPts val="1400"/>
              </a:spcBef>
            </a:pPr>
            <a:endParaRPr lang="en-US" sz="1800" dirty="0"/>
          </a:p>
          <a:p>
            <a:pPr>
              <a:lnSpc>
                <a:spcPct val="100000"/>
              </a:lnSpc>
              <a:spcBef>
                <a:spcPts val="1400"/>
              </a:spcBef>
            </a:pPr>
            <a:endParaRPr lang="en-US" sz="1800" dirty="0"/>
          </a:p>
          <a:p>
            <a:pPr>
              <a:lnSpc>
                <a:spcPct val="100000"/>
              </a:lnSpc>
              <a:spcBef>
                <a:spcPts val="1400"/>
              </a:spcBef>
            </a:pPr>
            <a:endParaRPr lang="en-US" sz="1800" dirty="0"/>
          </a:p>
          <a:p>
            <a:pPr>
              <a:lnSpc>
                <a:spcPct val="100000"/>
              </a:lnSpc>
              <a:spcBef>
                <a:spcPts val="1400"/>
              </a:spcBef>
            </a:pPr>
            <a:endParaRPr lang="en-US" sz="1800" dirty="0"/>
          </a:p>
          <a:p>
            <a:pPr>
              <a:lnSpc>
                <a:spcPct val="100000"/>
              </a:lnSpc>
              <a:spcBef>
                <a:spcPts val="1400"/>
              </a:spcBef>
            </a:pPr>
            <a:r>
              <a:rPr lang="en-US" sz="2000" dirty="0"/>
              <a:t>GitHub URL of completed predictive analysis lab </a:t>
            </a:r>
            <a:r>
              <a:rPr lang="en-US" sz="2000" dirty="0">
                <a:hlinkClick r:id="rId3"/>
              </a:rPr>
              <a:t>https://github.com/kayaken/IBM-Data-Science-Capstone/blob/main/8.%20Machine%20Learning_Prediction.ipynb</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Text Placeholder 2">
            <a:extLst>
              <a:ext uri="{FF2B5EF4-FFF2-40B4-BE49-F238E27FC236}">
                <a16:creationId xmlns:a16="http://schemas.microsoft.com/office/drawing/2014/main" id="{1E1CB4DB-E07C-855A-DA23-248290E7F774}"/>
              </a:ext>
            </a:extLst>
          </p:cNvPr>
          <p:cNvGraphicFramePr/>
          <p:nvPr>
            <p:extLst>
              <p:ext uri="{D42A27DB-BD31-4B8C-83A1-F6EECF244321}">
                <p14:modId xmlns:p14="http://schemas.microsoft.com/office/powerpoint/2010/main" val="1245373167"/>
              </p:ext>
            </p:extLst>
          </p:nvPr>
        </p:nvGraphicFramePr>
        <p:xfrm>
          <a:off x="467982" y="3843599"/>
          <a:ext cx="11119658" cy="1142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6308" y="1308571"/>
            <a:ext cx="10691664" cy="5216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Body)"/>
              </a:rPr>
              <a:t>Exploratory data analysis results</a:t>
            </a:r>
          </a:p>
          <a:p>
            <a:pPr>
              <a:lnSpc>
                <a:spcPct val="100000"/>
              </a:lnSpc>
              <a:spcBef>
                <a:spcPts val="1400"/>
              </a:spcBef>
            </a:pPr>
            <a:r>
              <a:rPr lang="en-US" sz="2200" dirty="0">
                <a:solidFill>
                  <a:schemeClr val="accent3">
                    <a:lumMod val="25000"/>
                  </a:schemeClr>
                </a:solidFill>
                <a:latin typeface="Calibri (Body)"/>
              </a:rPr>
              <a:t>Interactive analytics demo in screenshots</a:t>
            </a:r>
          </a:p>
          <a:p>
            <a:pPr>
              <a:lnSpc>
                <a:spcPct val="100000"/>
              </a:lnSpc>
              <a:spcBef>
                <a:spcPts val="1400"/>
              </a:spcBef>
            </a:pPr>
            <a:r>
              <a:rPr lang="en-US" sz="2200" dirty="0">
                <a:solidFill>
                  <a:schemeClr val="accent3">
                    <a:lumMod val="25000"/>
                  </a:schemeClr>
                </a:solidFill>
                <a:latin typeface="Calibri (Body)"/>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20716"/>
            <a:ext cx="10687962" cy="483551"/>
          </a:xfrm>
          <a:prstGeom prst="rect">
            <a:avLst/>
          </a:prstGeom>
        </p:spPr>
        <p:txBody>
          <a:bodyPr>
            <a:normAutofit/>
          </a:bodyPr>
          <a:lstStyle/>
          <a:p>
            <a:pPr marL="0" indent="0" algn="ctr">
              <a:lnSpc>
                <a:spcPct val="100000"/>
              </a:lnSpc>
              <a:spcBef>
                <a:spcPts val="1400"/>
              </a:spcBef>
              <a:buNone/>
            </a:pPr>
            <a:r>
              <a:rPr lang="en-US" sz="2000" dirty="0"/>
              <a:t>The greater the number of flights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97875AA6-40AF-E6A7-5F8E-9D22E54BB623}"/>
              </a:ext>
            </a:extLst>
          </p:cNvPr>
          <p:cNvPicPr>
            <a:picLocks noChangeAspect="1"/>
          </p:cNvPicPr>
          <p:nvPr/>
        </p:nvPicPr>
        <p:blipFill>
          <a:blip r:embed="rId3"/>
          <a:stretch>
            <a:fillRect/>
          </a:stretch>
        </p:blipFill>
        <p:spPr>
          <a:xfrm>
            <a:off x="0" y="1305843"/>
            <a:ext cx="12192000" cy="24967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BAE13C06-174C-B342-BF3D-51568D9B4698}"/>
              </a:ext>
            </a:extLst>
          </p:cNvPr>
          <p:cNvSpPr txBox="1"/>
          <p:nvPr/>
        </p:nvSpPr>
        <p:spPr>
          <a:xfrm>
            <a:off x="7512267" y="2791169"/>
            <a:ext cx="4476587" cy="1815882"/>
          </a:xfrm>
          <a:prstGeom prst="rect">
            <a:avLst/>
          </a:prstGeom>
          <a:noFill/>
        </p:spPr>
        <p:txBody>
          <a:bodyPr wrap="square">
            <a:spAutoFit/>
          </a:bodyPr>
          <a:lstStyle/>
          <a:p>
            <a:r>
              <a:rPr lang="en-US" sz="2000" dirty="0"/>
              <a:t>Key Findings:</a:t>
            </a:r>
          </a:p>
          <a:p>
            <a:pPr marL="285750" indent="-285750">
              <a:buFont typeface="Arial" panose="020B0604020202020204" pitchFamily="34" charset="0"/>
              <a:buChar char="•"/>
            </a:pPr>
            <a:r>
              <a:rPr lang="en-US" dirty="0"/>
              <a:t>Payload 4,000 - 6,000kg is most successful.</a:t>
            </a:r>
          </a:p>
          <a:p>
            <a:pPr marL="285750" indent="-285750">
              <a:buFont typeface="Arial" panose="020B0604020202020204" pitchFamily="34" charset="0"/>
              <a:buChar char="•"/>
            </a:pPr>
            <a:r>
              <a:rPr lang="en-US" dirty="0"/>
              <a:t>Site CCAFS SLC 40 had the best performance.</a:t>
            </a:r>
          </a:p>
          <a:p>
            <a:r>
              <a:rPr lang="en-US" sz="2000" dirty="0"/>
              <a:t>Recommendations:</a:t>
            </a:r>
          </a:p>
          <a:p>
            <a:pPr marL="285750" indent="-285750">
              <a:buFont typeface="Arial" panose="020B0604020202020204" pitchFamily="34" charset="0"/>
              <a:buChar char="•"/>
            </a:pPr>
            <a:r>
              <a:rPr lang="en-US" dirty="0"/>
              <a:t>Focus launches on high-performing sites.</a:t>
            </a:r>
          </a:p>
        </p:txBody>
      </p:sp>
      <p:pic>
        <p:nvPicPr>
          <p:cNvPr id="7" name="Picture 6">
            <a:extLst>
              <a:ext uri="{FF2B5EF4-FFF2-40B4-BE49-F238E27FC236}">
                <a16:creationId xmlns:a16="http://schemas.microsoft.com/office/drawing/2014/main" id="{9E07B732-DC50-A657-EC56-24F67DB50587}"/>
              </a:ext>
            </a:extLst>
          </p:cNvPr>
          <p:cNvPicPr>
            <a:picLocks noChangeAspect="1"/>
          </p:cNvPicPr>
          <p:nvPr/>
        </p:nvPicPr>
        <p:blipFill>
          <a:blip r:embed="rId3"/>
          <a:stretch>
            <a:fillRect/>
          </a:stretch>
        </p:blipFill>
        <p:spPr>
          <a:xfrm>
            <a:off x="113607" y="1870310"/>
            <a:ext cx="7297060" cy="36576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Body)"/>
              </a:rPr>
              <a:t>Executive Summary</a:t>
            </a:r>
          </a:p>
          <a:p>
            <a:pPr>
              <a:lnSpc>
                <a:spcPct val="100000"/>
              </a:lnSpc>
              <a:spcBef>
                <a:spcPts val="1400"/>
              </a:spcBef>
            </a:pPr>
            <a:r>
              <a:rPr lang="en-US" sz="2200" dirty="0">
                <a:solidFill>
                  <a:schemeClr val="accent3">
                    <a:lumMod val="25000"/>
                  </a:schemeClr>
                </a:solidFill>
                <a:latin typeface="Calibri (Body)"/>
              </a:rPr>
              <a:t>Introduction</a:t>
            </a:r>
          </a:p>
          <a:p>
            <a:pPr>
              <a:lnSpc>
                <a:spcPct val="100000"/>
              </a:lnSpc>
              <a:spcBef>
                <a:spcPts val="1400"/>
              </a:spcBef>
            </a:pPr>
            <a:r>
              <a:rPr lang="en-US" sz="2200" dirty="0">
                <a:solidFill>
                  <a:schemeClr val="accent3">
                    <a:lumMod val="25000"/>
                  </a:schemeClr>
                </a:solidFill>
                <a:latin typeface="Calibri (Body)"/>
              </a:rPr>
              <a:t>Methodology</a:t>
            </a:r>
          </a:p>
          <a:p>
            <a:pPr>
              <a:lnSpc>
                <a:spcPct val="100000"/>
              </a:lnSpc>
              <a:spcBef>
                <a:spcPts val="1400"/>
              </a:spcBef>
            </a:pPr>
            <a:r>
              <a:rPr lang="en-US" sz="2200" dirty="0">
                <a:solidFill>
                  <a:schemeClr val="accent3">
                    <a:lumMod val="25000"/>
                  </a:schemeClr>
                </a:solidFill>
                <a:latin typeface="Calibri (Body)"/>
              </a:rPr>
              <a:t>Results</a:t>
            </a:r>
          </a:p>
          <a:p>
            <a:pPr>
              <a:lnSpc>
                <a:spcPct val="100000"/>
              </a:lnSpc>
              <a:spcBef>
                <a:spcPts val="1400"/>
              </a:spcBef>
            </a:pPr>
            <a:r>
              <a:rPr lang="en-US" sz="2200" dirty="0">
                <a:solidFill>
                  <a:schemeClr val="accent3">
                    <a:lumMod val="25000"/>
                  </a:schemeClr>
                </a:solidFill>
                <a:latin typeface="Calibri (Body)"/>
              </a:rPr>
              <a:t>Conclusion</a:t>
            </a:r>
          </a:p>
          <a:p>
            <a:pPr>
              <a:lnSpc>
                <a:spcPct val="100000"/>
              </a:lnSpc>
              <a:spcBef>
                <a:spcPts val="1400"/>
              </a:spcBef>
            </a:pPr>
            <a:r>
              <a:rPr lang="en-US" sz="2200" dirty="0">
                <a:solidFill>
                  <a:schemeClr val="accent3">
                    <a:lumMod val="25000"/>
                  </a:schemeClr>
                </a:solidFill>
                <a:latin typeface="Calibri (Body)"/>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5604" y="2901738"/>
            <a:ext cx="4093195" cy="2060342"/>
          </a:xfrm>
          <a:prstGeom prst="rect">
            <a:avLst/>
          </a:prstGeom>
        </p:spPr>
        <p:txBody>
          <a:bodyPr>
            <a:normAutofit/>
          </a:bodyPr>
          <a:lstStyle/>
          <a:p>
            <a:r>
              <a:rPr lang="en-US" sz="2000" b="1" dirty="0"/>
              <a:t>100% Success Rate: </a:t>
            </a:r>
            <a:r>
              <a:rPr lang="en-US" sz="2000" dirty="0"/>
              <a:t>GEO, HEO, SSO, ES-L1</a:t>
            </a:r>
          </a:p>
          <a:p>
            <a:r>
              <a:rPr lang="en-US" sz="2000" b="1" dirty="0"/>
              <a:t>50% - 90% Moderate Success Rate: </a:t>
            </a:r>
            <a:r>
              <a:rPr lang="en-US" sz="2000" dirty="0"/>
              <a:t>GTO, ISS, LEO, MEO, PO, VLEO</a:t>
            </a:r>
          </a:p>
          <a:p>
            <a:r>
              <a:rPr lang="en-US" sz="2000" b="1" dirty="0"/>
              <a:t>0% Success Rate: </a:t>
            </a:r>
            <a:r>
              <a:rPr lang="en-US" sz="2000" dirty="0"/>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E07F258-4A93-276C-C104-E81FD4D0BC5C}"/>
              </a:ext>
            </a:extLst>
          </p:cNvPr>
          <p:cNvPicPr>
            <a:picLocks noChangeAspect="1"/>
          </p:cNvPicPr>
          <p:nvPr/>
        </p:nvPicPr>
        <p:blipFill>
          <a:blip r:embed="rId4"/>
          <a:stretch>
            <a:fillRect/>
          </a:stretch>
        </p:blipFill>
        <p:spPr>
          <a:xfrm>
            <a:off x="623832" y="1874509"/>
            <a:ext cx="7184678"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98283" y="2944073"/>
            <a:ext cx="3540581" cy="1992637"/>
          </a:xfrm>
          <a:prstGeom prst="rect">
            <a:avLst/>
          </a:prstGeom>
        </p:spPr>
        <p:txBody>
          <a:bodyPr>
            <a:normAutofit/>
          </a:bodyPr>
          <a:lstStyle/>
          <a:p>
            <a:pPr marL="0" indent="0">
              <a:lnSpc>
                <a:spcPct val="100000"/>
              </a:lnSpc>
              <a:spcBef>
                <a:spcPts val="1400"/>
              </a:spcBef>
              <a:buNone/>
            </a:pPr>
            <a:r>
              <a:rPr lang="en-US" sz="2000" b="1" dirty="0"/>
              <a:t>LEO</a:t>
            </a:r>
            <a:r>
              <a:rPr lang="en-US" sz="2000" dirty="0"/>
              <a:t> orbit, success seems to be related to the number of flights. Conversely, in the </a:t>
            </a:r>
            <a:r>
              <a:rPr lang="en-US" sz="2000" b="1" dirty="0"/>
              <a:t>GTO</a:t>
            </a:r>
            <a:r>
              <a:rPr lang="en-US" sz="2000" dirty="0"/>
              <a:t>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9ECDAA9-3115-E37D-95CA-24D8B0BE8CE6}"/>
              </a:ext>
            </a:extLst>
          </p:cNvPr>
          <p:cNvPicPr>
            <a:picLocks noChangeAspect="1"/>
          </p:cNvPicPr>
          <p:nvPr/>
        </p:nvPicPr>
        <p:blipFill>
          <a:blip r:embed="rId3"/>
          <a:stretch>
            <a:fillRect/>
          </a:stretch>
        </p:blipFill>
        <p:spPr>
          <a:xfrm>
            <a:off x="98606" y="1654392"/>
            <a:ext cx="8348875" cy="45720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59762" y="2738356"/>
            <a:ext cx="3815522" cy="2449675"/>
          </a:xfrm>
          <a:prstGeom prst="rect">
            <a:avLst/>
          </a:prstGeom>
        </p:spPr>
        <p:txBody>
          <a:bodyPr>
            <a:normAutofit/>
          </a:bodyPr>
          <a:lstStyle/>
          <a:p>
            <a:r>
              <a:rPr lang="en-US" sz="2000" dirty="0"/>
              <a:t>With heavy payloads the successful landing or positive landing rate is more for </a:t>
            </a:r>
            <a:r>
              <a:rPr lang="en-US" sz="2000" b="1" dirty="0"/>
              <a:t>Polar</a:t>
            </a:r>
            <a:r>
              <a:rPr lang="en-US" sz="2000" dirty="0"/>
              <a:t>, </a:t>
            </a:r>
            <a:r>
              <a:rPr lang="en-US" sz="2000" b="1" dirty="0"/>
              <a:t>LEO</a:t>
            </a:r>
            <a:r>
              <a:rPr lang="en-US" sz="2000" dirty="0"/>
              <a:t> and </a:t>
            </a:r>
            <a:r>
              <a:rPr lang="en-US" sz="2000" b="1" dirty="0"/>
              <a:t>ISS</a:t>
            </a:r>
            <a:r>
              <a:rPr lang="en-US" sz="2000" dirty="0"/>
              <a:t>.</a:t>
            </a:r>
          </a:p>
          <a:p>
            <a:r>
              <a:rPr lang="en-US" sz="2000" dirty="0"/>
              <a:t>However, for </a:t>
            </a:r>
            <a:r>
              <a:rPr lang="en-US" sz="2000" b="1" dirty="0"/>
              <a:t>GTO</a:t>
            </a:r>
            <a:r>
              <a:rPr lang="en-US" sz="2000" dirty="0"/>
              <a:t>,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46E1FA-1146-1642-5A67-09307F7BDDA0}"/>
              </a:ext>
            </a:extLst>
          </p:cNvPr>
          <p:cNvPicPr>
            <a:picLocks noChangeAspect="1"/>
          </p:cNvPicPr>
          <p:nvPr/>
        </p:nvPicPr>
        <p:blipFill>
          <a:blip r:embed="rId3"/>
          <a:stretch>
            <a:fillRect/>
          </a:stretch>
        </p:blipFill>
        <p:spPr>
          <a:xfrm>
            <a:off x="116716" y="1677194"/>
            <a:ext cx="8085600" cy="4572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9037" y="3400555"/>
            <a:ext cx="3574774" cy="1079673"/>
          </a:xfrm>
          <a:prstGeom prst="rect">
            <a:avLst/>
          </a:prstGeom>
        </p:spPr>
        <p:txBody>
          <a:bodyPr>
            <a:normAutofit fontScale="92500"/>
          </a:bodyPr>
          <a:lstStyle/>
          <a:p>
            <a:pPr marL="0" indent="0">
              <a:lnSpc>
                <a:spcPct val="100000"/>
              </a:lnSpc>
              <a:spcBef>
                <a:spcPts val="1400"/>
              </a:spcBef>
              <a:buNone/>
            </a:pPr>
            <a:r>
              <a:rPr lang="en-US" sz="2000" dirty="0">
                <a:solidFill>
                  <a:schemeClr val="accent3">
                    <a:lumMod val="25000"/>
                  </a:schemeClr>
                </a:solidFill>
                <a:latin typeface="Calibri (Body)"/>
              </a:rPr>
              <a:t>Based on the observation that the launch success rate since 2013 has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F76FCFC-4018-0BC4-C077-D82DAC54295E}"/>
              </a:ext>
            </a:extLst>
          </p:cNvPr>
          <p:cNvPicPr>
            <a:picLocks noChangeAspect="1"/>
          </p:cNvPicPr>
          <p:nvPr/>
        </p:nvPicPr>
        <p:blipFill>
          <a:blip r:embed="rId3"/>
          <a:stretch>
            <a:fillRect/>
          </a:stretch>
        </p:blipFill>
        <p:spPr>
          <a:xfrm>
            <a:off x="58189" y="1654392"/>
            <a:ext cx="8437695" cy="4572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0641" y="5388691"/>
            <a:ext cx="10274970" cy="461776"/>
          </a:xfrm>
          <a:prstGeom prst="rect">
            <a:avLst/>
          </a:prstGeom>
        </p:spPr>
        <p:txBody>
          <a:bodyPr>
            <a:normAutofit/>
          </a:bodyPr>
          <a:lstStyle/>
          <a:p>
            <a:pPr marL="0" indent="0" algn="ctr">
              <a:lnSpc>
                <a:spcPct val="100000"/>
              </a:lnSpc>
              <a:spcBef>
                <a:spcPts val="1400"/>
              </a:spcBef>
              <a:buNone/>
            </a:pPr>
            <a:r>
              <a:rPr lang="en-US" sz="2000" dirty="0">
                <a:solidFill>
                  <a:schemeClr val="accent3">
                    <a:lumMod val="25000"/>
                  </a:schemeClr>
                </a:solidFill>
                <a:latin typeface="Calibri (Body)"/>
              </a:rPr>
              <a:t>To </a:t>
            </a:r>
            <a:r>
              <a:rPr lang="en-US" sz="2000" dirty="0">
                <a:latin typeface="Calibri (Body)"/>
              </a:rPr>
              <a:t>list all the </a:t>
            </a:r>
            <a:r>
              <a:rPr lang="en-US" sz="2000" b="1" dirty="0">
                <a:latin typeface="Calibri (Body)"/>
              </a:rPr>
              <a:t>unique launch sites</a:t>
            </a:r>
            <a:r>
              <a:rPr lang="en-US" sz="2000" dirty="0">
                <a:latin typeface="Calibri (Body)"/>
              </a:rPr>
              <a:t> found in the </a:t>
            </a:r>
            <a:r>
              <a:rPr lang="en-US" sz="2000" b="1" dirty="0">
                <a:latin typeface="Calibri (Body)"/>
              </a:rPr>
              <a:t>SPACEXTABLE</a:t>
            </a:r>
            <a:r>
              <a:rPr lang="en-US" sz="2000" dirty="0">
                <a:latin typeface="Calibri (Body)"/>
              </a:rPr>
              <a:t>, with no duplicates</a:t>
            </a:r>
            <a:endParaRPr lang="en-US" sz="20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35741607-49C8-CE2B-F6FF-F641BCBEACE6}"/>
              </a:ext>
            </a:extLst>
          </p:cNvPr>
          <p:cNvPicPr>
            <a:picLocks noChangeAspect="1"/>
          </p:cNvPicPr>
          <p:nvPr/>
        </p:nvPicPr>
        <p:blipFill>
          <a:blip r:embed="rId4"/>
          <a:stretch>
            <a:fillRect/>
          </a:stretch>
        </p:blipFill>
        <p:spPr>
          <a:xfrm>
            <a:off x="2879965" y="1383632"/>
            <a:ext cx="6212434" cy="37245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30683"/>
            <a:ext cx="10687962" cy="496917"/>
          </a:xfrm>
          <a:prstGeom prst="rect">
            <a:avLst/>
          </a:prstGeom>
        </p:spPr>
        <p:txBody>
          <a:bodyPr>
            <a:normAutofit/>
          </a:bodyPr>
          <a:lstStyle/>
          <a:p>
            <a:pPr marL="0" indent="0" algn="ctr">
              <a:lnSpc>
                <a:spcPct val="100000"/>
              </a:lnSpc>
              <a:spcBef>
                <a:spcPts val="1400"/>
              </a:spcBef>
              <a:buNone/>
            </a:pPr>
            <a:r>
              <a:rPr lang="en-US" sz="2000" dirty="0">
                <a:solidFill>
                  <a:schemeClr val="accent3">
                    <a:lumMod val="25000"/>
                  </a:schemeClr>
                </a:solidFill>
                <a:latin typeface="Calibri (Body)"/>
              </a:rPr>
              <a:t>To </a:t>
            </a:r>
            <a:r>
              <a:rPr lang="en-US" sz="2000" dirty="0">
                <a:latin typeface="Calibri (Body)"/>
              </a:rPr>
              <a:t>retrieve the </a:t>
            </a:r>
            <a:r>
              <a:rPr lang="en-US" sz="2000" b="1" dirty="0">
                <a:latin typeface="Calibri (Body)"/>
              </a:rPr>
              <a:t>first 5 records</a:t>
            </a:r>
            <a:r>
              <a:rPr lang="en-US" sz="2000" dirty="0">
                <a:latin typeface="Calibri (Body)"/>
              </a:rPr>
              <a:t> from </a:t>
            </a:r>
            <a:r>
              <a:rPr lang="en-US" sz="2000" b="1" dirty="0">
                <a:latin typeface="Calibri (Body)"/>
              </a:rPr>
              <a:t>SPACEXTABLE</a:t>
            </a:r>
            <a:r>
              <a:rPr lang="en-US" sz="2000" dirty="0">
                <a:latin typeface="Calibri (Body)"/>
              </a:rPr>
              <a:t> where the launch site name </a:t>
            </a:r>
            <a:r>
              <a:rPr lang="en-US" sz="2000" b="1" dirty="0">
                <a:latin typeface="Calibri (Body)"/>
              </a:rPr>
              <a:t>starts with "CCA"</a:t>
            </a:r>
            <a:r>
              <a:rPr lang="en-US" sz="2000" dirty="0">
                <a:solidFill>
                  <a:schemeClr val="accent3">
                    <a:lumMod val="25000"/>
                  </a:schemeClr>
                </a:solidFill>
                <a:latin typeface="Calibri (Body)"/>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4A703F44-1D2C-C476-CA16-153B6E2D0254}"/>
              </a:ext>
            </a:extLst>
          </p:cNvPr>
          <p:cNvPicPr>
            <a:picLocks noChangeAspect="1"/>
          </p:cNvPicPr>
          <p:nvPr/>
        </p:nvPicPr>
        <p:blipFill>
          <a:blip r:embed="rId3"/>
          <a:stretch>
            <a:fillRect/>
          </a:stretch>
        </p:blipFill>
        <p:spPr>
          <a:xfrm>
            <a:off x="0" y="1311331"/>
            <a:ext cx="12192000" cy="26268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4013201"/>
            <a:ext cx="10687960" cy="736600"/>
          </a:xfrm>
          <a:prstGeom prst="rect">
            <a:avLst/>
          </a:prstGeom>
        </p:spPr>
        <p:txBody>
          <a:bodyPr>
            <a:normAutofit/>
          </a:bodyPr>
          <a:lstStyle/>
          <a:p>
            <a:pPr marL="0" indent="0">
              <a:lnSpc>
                <a:spcPct val="100000"/>
              </a:lnSpc>
              <a:spcBef>
                <a:spcPts val="1400"/>
              </a:spcBef>
              <a:buNone/>
            </a:pPr>
            <a:r>
              <a:rPr lang="en-US" sz="2000" dirty="0">
                <a:latin typeface="Calibri (Body)"/>
              </a:rPr>
              <a:t>To calculate the total payload mass (in kilograms) for all launches where the customer is </a:t>
            </a:r>
            <a:r>
              <a:rPr lang="en-US" sz="2000" b="1" dirty="0">
                <a:latin typeface="Calibri (Body)"/>
              </a:rPr>
              <a:t>"NASA (CRS)"</a:t>
            </a:r>
            <a:r>
              <a:rPr lang="en-US" sz="2000" dirty="0">
                <a:latin typeface="Calibri (Body)"/>
              </a:rPr>
              <a:t>, using data from the </a:t>
            </a:r>
            <a:r>
              <a:rPr lang="en-US" sz="2000" b="1" dirty="0">
                <a:latin typeface="Calibri (Body)"/>
              </a:rPr>
              <a:t>SPACEXTABLE</a:t>
            </a:r>
            <a:r>
              <a:rPr lang="en-US" sz="2000" dirty="0">
                <a:solidFill>
                  <a:schemeClr val="accent3">
                    <a:lumMod val="25000"/>
                  </a:schemeClr>
                </a:solidFill>
                <a:latin typeface="Calibri (Body)"/>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F5B1E47-F46F-DE3C-FDC9-5AE8D7030127}"/>
              </a:ext>
            </a:extLst>
          </p:cNvPr>
          <p:cNvPicPr>
            <a:picLocks noChangeAspect="1"/>
          </p:cNvPicPr>
          <p:nvPr/>
        </p:nvPicPr>
        <p:blipFill>
          <a:blip r:embed="rId4"/>
          <a:stretch>
            <a:fillRect/>
          </a:stretch>
        </p:blipFill>
        <p:spPr>
          <a:xfrm>
            <a:off x="752019" y="1321413"/>
            <a:ext cx="10687961" cy="25501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03135"/>
            <a:ext cx="10687962" cy="668867"/>
          </a:xfrm>
          <a:prstGeom prst="rect">
            <a:avLst/>
          </a:prstGeom>
        </p:spPr>
        <p:txBody>
          <a:bodyPr>
            <a:normAutofit lnSpcReduction="10000"/>
          </a:bodyPr>
          <a:lstStyle/>
          <a:p>
            <a:pPr marL="0" indent="0">
              <a:lnSpc>
                <a:spcPct val="100000"/>
              </a:lnSpc>
              <a:spcBef>
                <a:spcPts val="1400"/>
              </a:spcBef>
              <a:buNone/>
            </a:pPr>
            <a:r>
              <a:rPr lang="en-US" sz="2000" dirty="0">
                <a:solidFill>
                  <a:schemeClr val="accent3">
                    <a:lumMod val="25000"/>
                  </a:schemeClr>
                </a:solidFill>
                <a:latin typeface="Calibri (Body)"/>
              </a:rPr>
              <a:t>To </a:t>
            </a:r>
            <a:r>
              <a:rPr lang="en-US" sz="2000" dirty="0">
                <a:latin typeface="Calibri (Body)"/>
              </a:rPr>
              <a:t>calculate the </a:t>
            </a:r>
            <a:r>
              <a:rPr lang="en-US" sz="2000" b="1" dirty="0">
                <a:latin typeface="Calibri (Body)"/>
              </a:rPr>
              <a:t>average payload mass (in kg)</a:t>
            </a:r>
            <a:r>
              <a:rPr lang="en-US" sz="2000" dirty="0">
                <a:latin typeface="Calibri (Body)"/>
              </a:rPr>
              <a:t> for launches that used the </a:t>
            </a:r>
            <a:r>
              <a:rPr lang="en-US" sz="2000" b="1" dirty="0">
                <a:latin typeface="Calibri (Body)"/>
              </a:rPr>
              <a:t>'F9 v1.1'</a:t>
            </a:r>
            <a:r>
              <a:rPr lang="en-US" sz="2000" dirty="0">
                <a:latin typeface="Calibri (Body)"/>
              </a:rPr>
              <a:t> booster version, based on data from the </a:t>
            </a:r>
            <a:r>
              <a:rPr lang="en-US" sz="2000" b="1" dirty="0">
                <a:latin typeface="Calibri (Body)"/>
              </a:rPr>
              <a:t>SPACEXTABLE</a:t>
            </a:r>
            <a:r>
              <a:rPr lang="en-US" sz="2000" dirty="0">
                <a:latin typeface="Calibri (Body)"/>
              </a:rPr>
              <a:t>.</a:t>
            </a:r>
            <a:endParaRPr lang="en-US" sz="20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6C5B33DA-1E28-3630-8DFE-07D4BAD1B243}"/>
              </a:ext>
            </a:extLst>
          </p:cNvPr>
          <p:cNvPicPr>
            <a:picLocks noChangeAspect="1"/>
          </p:cNvPicPr>
          <p:nvPr/>
        </p:nvPicPr>
        <p:blipFill>
          <a:blip r:embed="rId3"/>
          <a:stretch>
            <a:fillRect/>
          </a:stretch>
        </p:blipFill>
        <p:spPr>
          <a:xfrm>
            <a:off x="734028" y="1397443"/>
            <a:ext cx="10750619" cy="23907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60800"/>
            <a:ext cx="10687962" cy="778933"/>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Calibri (Body)"/>
              </a:rPr>
              <a:t>To find the </a:t>
            </a:r>
            <a:r>
              <a:rPr lang="en-US" sz="2000" b="1" dirty="0">
                <a:latin typeface="Calibri (Body)"/>
              </a:rPr>
              <a:t>first or earliest launch date</a:t>
            </a:r>
            <a:r>
              <a:rPr lang="en-US" sz="2000" dirty="0">
                <a:latin typeface="Calibri (Body)"/>
              </a:rPr>
              <a:t> when the landing outcome was a </a:t>
            </a:r>
            <a:r>
              <a:rPr lang="en-US" sz="2000" b="1" dirty="0">
                <a:latin typeface="Calibri (Body)"/>
              </a:rPr>
              <a:t>successful landing on a ground pad</a:t>
            </a:r>
            <a:r>
              <a:rPr lang="en-US" sz="2000" dirty="0">
                <a:latin typeface="Calibri (Body)"/>
              </a:rPr>
              <a:t>, using data from the </a:t>
            </a:r>
            <a:r>
              <a:rPr lang="en-US" sz="2000" b="1" dirty="0">
                <a:latin typeface="Calibri (Body)"/>
              </a:rPr>
              <a:t>SPACEXTABLE</a:t>
            </a:r>
            <a:r>
              <a:rPr lang="en-US" sz="2000" dirty="0">
                <a:latin typeface="Calibri (Body)"/>
              </a:rPr>
              <a:t>.</a:t>
            </a:r>
            <a:endParaRPr lang="en-US" sz="20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D33E60D-A48B-F445-B682-8154C91919EE}"/>
              </a:ext>
            </a:extLst>
          </p:cNvPr>
          <p:cNvPicPr>
            <a:picLocks noChangeAspect="1"/>
          </p:cNvPicPr>
          <p:nvPr/>
        </p:nvPicPr>
        <p:blipFill>
          <a:blip r:embed="rId3"/>
          <a:stretch>
            <a:fillRect/>
          </a:stretch>
        </p:blipFill>
        <p:spPr>
          <a:xfrm>
            <a:off x="770010" y="1362692"/>
            <a:ext cx="10651980" cy="23880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68800"/>
            <a:ext cx="10687962" cy="753534"/>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Calibri (Body)"/>
              </a:rPr>
              <a:t>To retrieve </a:t>
            </a:r>
            <a:r>
              <a:rPr lang="en-US" sz="2000" b="1" dirty="0">
                <a:latin typeface="Calibri (Body)"/>
              </a:rPr>
              <a:t>all records</a:t>
            </a:r>
            <a:r>
              <a:rPr lang="en-US" sz="2000" dirty="0">
                <a:latin typeface="Calibri (Body)"/>
              </a:rPr>
              <a:t> from </a:t>
            </a:r>
            <a:r>
              <a:rPr lang="en-US" sz="2000" b="1" dirty="0">
                <a:latin typeface="Calibri (Body)"/>
              </a:rPr>
              <a:t>SPACEXTABLE</a:t>
            </a:r>
            <a:r>
              <a:rPr lang="en-US" sz="2000" dirty="0">
                <a:latin typeface="Calibri (Body)"/>
              </a:rPr>
              <a:t> where the </a:t>
            </a:r>
            <a:r>
              <a:rPr lang="en-US" sz="2000" b="1" dirty="0">
                <a:latin typeface="Calibri (Body)"/>
              </a:rPr>
              <a:t>landing was successful</a:t>
            </a:r>
            <a:r>
              <a:rPr lang="en-US" sz="2000" dirty="0">
                <a:latin typeface="Calibri (Body)"/>
              </a:rPr>
              <a:t> on a </a:t>
            </a:r>
            <a:r>
              <a:rPr lang="en-US" sz="2000" b="1" dirty="0">
                <a:latin typeface="Calibri (Body)"/>
              </a:rPr>
              <a:t>drone ship</a:t>
            </a:r>
            <a:r>
              <a:rPr lang="en-US" sz="2000" dirty="0">
                <a:latin typeface="Calibri (Body)"/>
              </a:rPr>
              <a:t>, and the </a:t>
            </a:r>
            <a:r>
              <a:rPr lang="en-US" sz="2000" b="1" dirty="0">
                <a:latin typeface="Calibri (Body)"/>
              </a:rPr>
              <a:t>payload mass</a:t>
            </a:r>
            <a:r>
              <a:rPr lang="en-US" sz="2000" dirty="0">
                <a:latin typeface="Calibri (Body)"/>
              </a:rPr>
              <a:t> is </a:t>
            </a:r>
            <a:r>
              <a:rPr lang="en-US" sz="2000" b="1" dirty="0">
                <a:latin typeface="Calibri (Body)"/>
              </a:rPr>
              <a:t>between 4000 and 6000 kilograms</a:t>
            </a:r>
            <a:r>
              <a:rPr lang="en-US" sz="2000" dirty="0">
                <a:latin typeface="Calibri (Body)"/>
              </a:rPr>
              <a:t>.</a:t>
            </a:r>
            <a:endParaRPr lang="en-US" sz="20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D0EA7D5-BC34-3C3F-3A7C-4A74FD54F7DB}"/>
              </a:ext>
            </a:extLst>
          </p:cNvPr>
          <p:cNvPicPr>
            <a:picLocks noChangeAspect="1"/>
          </p:cNvPicPr>
          <p:nvPr/>
        </p:nvPicPr>
        <p:blipFill>
          <a:blip r:embed="rId4"/>
          <a:stretch>
            <a:fillRect/>
          </a:stretch>
        </p:blipFill>
        <p:spPr>
          <a:xfrm>
            <a:off x="47500" y="1618689"/>
            <a:ext cx="12092829" cy="2597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404852"/>
            <a:ext cx="10687960" cy="48520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Calibri (Body)"/>
              </a:rPr>
              <a:t>The mission objective of this project is to </a:t>
            </a:r>
            <a:r>
              <a:rPr lang="en-US" sz="2200" dirty="0" err="1">
                <a:solidFill>
                  <a:schemeClr val="accent3">
                    <a:lumMod val="25000"/>
                  </a:schemeClr>
                </a:solidFill>
                <a:latin typeface="Calibri (Body)"/>
              </a:rPr>
              <a:t>analyse</a:t>
            </a:r>
            <a:r>
              <a:rPr lang="en-US" sz="2200" dirty="0">
                <a:solidFill>
                  <a:schemeClr val="accent3">
                    <a:lumMod val="25000"/>
                  </a:schemeClr>
                </a:solidFill>
                <a:latin typeface="Calibri (Body)"/>
              </a:rPr>
              <a:t> SpaceX launch data to discover insights and build models predicting a successful landing. </a:t>
            </a:r>
          </a:p>
          <a:p>
            <a:pPr marL="0" indent="0">
              <a:buNone/>
            </a:pPr>
            <a:r>
              <a:rPr lang="en-US" sz="2200" dirty="0">
                <a:solidFill>
                  <a:schemeClr val="accent3">
                    <a:lumMod val="25000"/>
                  </a:schemeClr>
                </a:solidFill>
                <a:latin typeface="Calibri (Body)"/>
              </a:rPr>
              <a:t>A summary of the methodologies and results described in this report is outlined as follows:</a:t>
            </a:r>
          </a:p>
          <a:p>
            <a:pPr marL="0" indent="0">
              <a:buNone/>
            </a:pPr>
            <a:r>
              <a:rPr lang="en-US" sz="2200" dirty="0">
                <a:solidFill>
                  <a:schemeClr val="accent3">
                    <a:lumMod val="25000"/>
                  </a:schemeClr>
                </a:solidFill>
                <a:latin typeface="Calibri (Body)"/>
              </a:rPr>
              <a:t>Summary of methodologies:</a:t>
            </a:r>
          </a:p>
          <a:p>
            <a:pPr lvl="1">
              <a:buFont typeface="Arial" panose="020B0604020202020204" pitchFamily="34" charset="0"/>
              <a:buChar char="•"/>
            </a:pPr>
            <a:r>
              <a:rPr lang="en-US" sz="1800" dirty="0">
                <a:solidFill>
                  <a:schemeClr val="accent3">
                    <a:lumMod val="25000"/>
                  </a:schemeClr>
                </a:solidFill>
                <a:latin typeface="Calibri (Body)"/>
              </a:rPr>
              <a:t>Data Collection through API and Web Scraping</a:t>
            </a:r>
          </a:p>
          <a:p>
            <a:pPr lvl="1">
              <a:buFont typeface="Arial" panose="020B0604020202020204" pitchFamily="34" charset="0"/>
              <a:buChar char="•"/>
            </a:pPr>
            <a:r>
              <a:rPr lang="en-US" sz="1800" dirty="0">
                <a:solidFill>
                  <a:schemeClr val="accent3">
                    <a:lumMod val="25000"/>
                  </a:schemeClr>
                </a:solidFill>
                <a:latin typeface="Calibri (Body)"/>
              </a:rPr>
              <a:t>Data Wrangling</a:t>
            </a:r>
          </a:p>
          <a:p>
            <a:pPr lvl="1">
              <a:buFont typeface="Arial" panose="020B0604020202020204" pitchFamily="34" charset="0"/>
              <a:buChar char="•"/>
            </a:pPr>
            <a:r>
              <a:rPr lang="en-US" sz="1800" dirty="0">
                <a:solidFill>
                  <a:schemeClr val="accent3">
                    <a:lumMod val="25000"/>
                  </a:schemeClr>
                </a:solidFill>
                <a:latin typeface="Calibri (Body)"/>
              </a:rPr>
              <a:t>Exploratory Data Analysis with Data Visualization and SQL</a:t>
            </a:r>
          </a:p>
          <a:p>
            <a:pPr lvl="1">
              <a:buFont typeface="Arial" panose="020B0604020202020204" pitchFamily="34" charset="0"/>
              <a:buChar char="•"/>
            </a:pPr>
            <a:r>
              <a:rPr lang="en-US" sz="1800" dirty="0">
                <a:solidFill>
                  <a:schemeClr val="accent3">
                    <a:lumMod val="25000"/>
                  </a:schemeClr>
                </a:solidFill>
                <a:latin typeface="Calibri (Body)"/>
              </a:rPr>
              <a:t>Building an interactive map with Folium</a:t>
            </a:r>
          </a:p>
          <a:p>
            <a:pPr lvl="1">
              <a:buFont typeface="Arial" panose="020B0604020202020204" pitchFamily="34" charset="0"/>
              <a:buChar char="•"/>
            </a:pPr>
            <a:r>
              <a:rPr lang="en-US" sz="1800" dirty="0">
                <a:solidFill>
                  <a:schemeClr val="accent3">
                    <a:lumMod val="25000"/>
                  </a:schemeClr>
                </a:solidFill>
                <a:latin typeface="Calibri (Body)"/>
              </a:rPr>
              <a:t>Building Dashboard with </a:t>
            </a:r>
            <a:r>
              <a:rPr lang="en-US" sz="1800" dirty="0" err="1">
                <a:solidFill>
                  <a:schemeClr val="accent3">
                    <a:lumMod val="25000"/>
                  </a:schemeClr>
                </a:solidFill>
                <a:latin typeface="Calibri (Body)"/>
              </a:rPr>
              <a:t>Plotly</a:t>
            </a:r>
            <a:r>
              <a:rPr lang="en-US" sz="1800" dirty="0">
                <a:solidFill>
                  <a:schemeClr val="accent3">
                    <a:lumMod val="25000"/>
                  </a:schemeClr>
                </a:solidFill>
                <a:latin typeface="Calibri (Body)"/>
              </a:rPr>
              <a:t> Dash</a:t>
            </a:r>
          </a:p>
          <a:p>
            <a:pPr lvl="1">
              <a:buFont typeface="Arial" panose="020B0604020202020204" pitchFamily="34" charset="0"/>
              <a:buChar char="•"/>
            </a:pPr>
            <a:r>
              <a:rPr lang="en-US" sz="1800" dirty="0">
                <a:solidFill>
                  <a:schemeClr val="accent3">
                    <a:lumMod val="25000"/>
                  </a:schemeClr>
                </a:solidFill>
                <a:latin typeface="Calibri (Body)"/>
              </a:rPr>
              <a:t>Predictive analysis (classification)</a:t>
            </a:r>
            <a:endParaRPr lang="en-US" sz="2200" dirty="0">
              <a:solidFill>
                <a:schemeClr val="accent3">
                  <a:lumMod val="25000"/>
                </a:schemeClr>
              </a:solidFill>
              <a:latin typeface="Calibri (Body)"/>
            </a:endParaRPr>
          </a:p>
          <a:p>
            <a:pPr marL="0" indent="0">
              <a:buNone/>
            </a:pPr>
            <a:r>
              <a:rPr lang="en-US" sz="2200" dirty="0">
                <a:solidFill>
                  <a:schemeClr val="accent3">
                    <a:lumMod val="25000"/>
                  </a:schemeClr>
                </a:solidFill>
                <a:latin typeface="Calibri (Body)"/>
              </a:rPr>
              <a:t>Summary of all results:</a:t>
            </a:r>
          </a:p>
          <a:p>
            <a:pPr lvl="1">
              <a:buFont typeface="Arial" panose="020B0604020202020204" pitchFamily="34" charset="0"/>
              <a:buChar char="•"/>
            </a:pPr>
            <a:r>
              <a:rPr lang="en-US" sz="1800" dirty="0">
                <a:solidFill>
                  <a:schemeClr val="accent3">
                    <a:lumMod val="25000"/>
                  </a:schemeClr>
                </a:solidFill>
                <a:latin typeface="Calibri (Body)"/>
              </a:rPr>
              <a:t>Exploratory Data Analysis results</a:t>
            </a:r>
          </a:p>
          <a:p>
            <a:pPr lvl="1">
              <a:buFont typeface="Arial" panose="020B0604020202020204" pitchFamily="34" charset="0"/>
              <a:buChar char="•"/>
            </a:pPr>
            <a:r>
              <a:rPr lang="en-US" sz="1800" dirty="0">
                <a:solidFill>
                  <a:schemeClr val="accent3">
                    <a:lumMod val="25000"/>
                  </a:schemeClr>
                </a:solidFill>
                <a:latin typeface="Calibri (Body)"/>
              </a:rPr>
              <a:t>Interactive Analytics Dashboard</a:t>
            </a:r>
          </a:p>
          <a:p>
            <a:pPr lvl="1">
              <a:buFont typeface="Arial" panose="020B0604020202020204" pitchFamily="34" charset="0"/>
              <a:buChar char="•"/>
            </a:pPr>
            <a:r>
              <a:rPr lang="en-US" sz="1800" dirty="0">
                <a:solidFill>
                  <a:schemeClr val="accent3">
                    <a:lumMod val="25000"/>
                  </a:schemeClr>
                </a:solidFill>
                <a:latin typeface="Calibri (Body)"/>
              </a:rPr>
              <a:t>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73133"/>
            <a:ext cx="10687962" cy="694267"/>
          </a:xfrm>
          <a:prstGeom prst="rect">
            <a:avLst/>
          </a:prstGeom>
        </p:spPr>
        <p:txBody>
          <a:bodyPr>
            <a:normAutofit lnSpcReduction="10000"/>
          </a:bodyPr>
          <a:lstStyle/>
          <a:p>
            <a:pPr marL="0" indent="0">
              <a:lnSpc>
                <a:spcPct val="100000"/>
              </a:lnSpc>
              <a:spcBef>
                <a:spcPts val="1400"/>
              </a:spcBef>
              <a:buNone/>
            </a:pPr>
            <a:r>
              <a:rPr lang="en-US" sz="2000" dirty="0">
                <a:latin typeface="Calibri (Body)"/>
              </a:rPr>
              <a:t>To count how many times each </a:t>
            </a:r>
            <a:r>
              <a:rPr lang="en-US" sz="2000" b="1" dirty="0">
                <a:latin typeface="Calibri (Body)"/>
              </a:rPr>
              <a:t>mission outcome</a:t>
            </a:r>
            <a:r>
              <a:rPr lang="en-US" sz="2000" dirty="0">
                <a:latin typeface="Calibri (Body)"/>
              </a:rPr>
              <a:t> occurred in the </a:t>
            </a:r>
            <a:r>
              <a:rPr lang="en-US" sz="2000" b="1" dirty="0">
                <a:latin typeface="Calibri (Body)"/>
              </a:rPr>
              <a:t>SPACEXTABLE</a:t>
            </a:r>
            <a:r>
              <a:rPr lang="en-US" sz="2000" dirty="0">
                <a:latin typeface="Calibri (Body)"/>
              </a:rPr>
              <a:t>, and show the </a:t>
            </a:r>
            <a:r>
              <a:rPr lang="en-US" sz="2000" b="1" dirty="0">
                <a:latin typeface="Calibri (Body)"/>
              </a:rPr>
              <a:t>number of launches</a:t>
            </a:r>
            <a:r>
              <a:rPr lang="en-US" sz="2000" dirty="0">
                <a:latin typeface="Calibri (Body)"/>
              </a:rPr>
              <a:t> for each outcome.</a:t>
            </a:r>
            <a:endParaRPr lang="en-US" sz="2000" dirty="0">
              <a:solidFill>
                <a:schemeClr val="accent3">
                  <a:lumMod val="25000"/>
                </a:schemeClr>
              </a:solidFill>
              <a:latin typeface="Calibri (Body)"/>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AD483B0-1552-7ED2-F6FC-AE25A10D4DF6}"/>
              </a:ext>
            </a:extLst>
          </p:cNvPr>
          <p:cNvPicPr>
            <a:picLocks noChangeAspect="1"/>
          </p:cNvPicPr>
          <p:nvPr/>
        </p:nvPicPr>
        <p:blipFill>
          <a:blip r:embed="rId4"/>
          <a:stretch>
            <a:fillRect/>
          </a:stretch>
        </p:blipFill>
        <p:spPr>
          <a:xfrm>
            <a:off x="770010" y="1330222"/>
            <a:ext cx="10687961" cy="37488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69626"/>
            <a:ext cx="10687962" cy="700507"/>
          </a:xfrm>
          <a:prstGeom prst="rect">
            <a:avLst/>
          </a:prstGeom>
        </p:spPr>
        <p:txBody>
          <a:bodyPr>
            <a:normAutofit lnSpcReduction="10000"/>
          </a:bodyPr>
          <a:lstStyle/>
          <a:p>
            <a:pPr marL="0" indent="0">
              <a:lnSpc>
                <a:spcPct val="100000"/>
              </a:lnSpc>
              <a:spcBef>
                <a:spcPts val="1400"/>
              </a:spcBef>
              <a:buNone/>
            </a:pPr>
            <a:r>
              <a:rPr lang="en-US" sz="2000" dirty="0">
                <a:latin typeface="Calibri (Body)"/>
              </a:rPr>
              <a:t>To retrieve the </a:t>
            </a:r>
            <a:r>
              <a:rPr lang="en-US" sz="2000" b="1" dirty="0">
                <a:latin typeface="Calibri (Body)"/>
              </a:rPr>
              <a:t>full record(s)</a:t>
            </a:r>
            <a:r>
              <a:rPr lang="en-US" sz="2000" dirty="0">
                <a:latin typeface="Calibri (Body)"/>
              </a:rPr>
              <a:t> from </a:t>
            </a:r>
            <a:r>
              <a:rPr lang="en-US" sz="2000" b="1" dirty="0">
                <a:latin typeface="Calibri (Body)"/>
              </a:rPr>
              <a:t>SPACEXTABLE</a:t>
            </a:r>
            <a:r>
              <a:rPr lang="en-US" sz="2000" dirty="0">
                <a:latin typeface="Calibri (Body)"/>
              </a:rPr>
              <a:t> where the </a:t>
            </a:r>
            <a:r>
              <a:rPr lang="en-US" sz="2000" b="1" dirty="0">
                <a:latin typeface="Calibri (Body)"/>
              </a:rPr>
              <a:t>payload mass is the highest</a:t>
            </a:r>
            <a:r>
              <a:rPr lang="en-US" sz="2000" dirty="0">
                <a:latin typeface="Calibri (Body)"/>
              </a:rPr>
              <a:t> among all launches.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F6480B5-83C3-090F-9E14-AE1071111DB7}"/>
              </a:ext>
            </a:extLst>
          </p:cNvPr>
          <p:cNvPicPr>
            <a:picLocks noChangeAspect="1"/>
          </p:cNvPicPr>
          <p:nvPr/>
        </p:nvPicPr>
        <p:blipFill>
          <a:blip r:embed="rId4"/>
          <a:stretch>
            <a:fillRect/>
          </a:stretch>
        </p:blipFill>
        <p:spPr>
          <a:xfrm>
            <a:off x="0" y="988374"/>
            <a:ext cx="12192000" cy="4762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60855"/>
            <a:ext cx="10687962" cy="1342946"/>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latin typeface="Calibri (Body)"/>
              </a:rPr>
              <a:t>To </a:t>
            </a:r>
            <a:r>
              <a:rPr lang="en-US" sz="2000" dirty="0">
                <a:latin typeface="Calibri (Body)"/>
              </a:rPr>
              <a:t>get the </a:t>
            </a:r>
            <a:r>
              <a:rPr lang="en-US" sz="2000" b="1" dirty="0">
                <a:latin typeface="Calibri (Body)"/>
              </a:rPr>
              <a:t>month</a:t>
            </a:r>
            <a:r>
              <a:rPr lang="en-US" sz="2000" dirty="0">
                <a:latin typeface="Calibri (Body)"/>
              </a:rPr>
              <a:t> (from the Date field), along with </a:t>
            </a:r>
            <a:r>
              <a:rPr lang="en-US" sz="2000" b="1" dirty="0">
                <a:latin typeface="Calibri (Body)"/>
              </a:rPr>
              <a:t>landing outcome</a:t>
            </a:r>
            <a:r>
              <a:rPr lang="en-US" sz="2000" dirty="0">
                <a:latin typeface="Calibri (Body)"/>
              </a:rPr>
              <a:t>, </a:t>
            </a:r>
            <a:r>
              <a:rPr lang="en-US" sz="2000" b="1" dirty="0">
                <a:latin typeface="Calibri (Body)"/>
              </a:rPr>
              <a:t>booster version</a:t>
            </a:r>
            <a:r>
              <a:rPr lang="en-US" sz="2000" dirty="0">
                <a:latin typeface="Calibri (Body)"/>
              </a:rPr>
              <a:t>, and </a:t>
            </a:r>
            <a:r>
              <a:rPr lang="en-US" sz="2000" b="1" dirty="0">
                <a:latin typeface="Calibri (Body)"/>
              </a:rPr>
              <a:t>launch site</a:t>
            </a:r>
            <a:r>
              <a:rPr lang="en-US" sz="2000" dirty="0">
                <a:latin typeface="Calibri (Body)"/>
              </a:rPr>
              <a:t> for launches in the </a:t>
            </a:r>
            <a:r>
              <a:rPr lang="en-US" sz="2000" b="1" dirty="0">
                <a:latin typeface="Calibri (Body)"/>
              </a:rPr>
              <a:t>year 2015</a:t>
            </a:r>
            <a:r>
              <a:rPr lang="en-US" sz="2000" dirty="0">
                <a:latin typeface="Calibri (Body)"/>
              </a:rPr>
              <a:t> that had a </a:t>
            </a:r>
            <a:r>
              <a:rPr lang="en-US" sz="2000" b="1" dirty="0">
                <a:latin typeface="Calibri (Body)"/>
              </a:rPr>
              <a:t>failed landing on a drone ship</a:t>
            </a:r>
            <a:r>
              <a:rPr lang="en-US" sz="2000" dirty="0">
                <a:latin typeface="Calibri (Body)"/>
              </a:rPr>
              <a:t>.</a:t>
            </a:r>
          </a:p>
          <a:p>
            <a:pPr lvl="1"/>
            <a:r>
              <a:rPr lang="en-US" sz="1800" dirty="0"/>
              <a:t>SUBSTR(Date, 6, 2) extracts the </a:t>
            </a:r>
            <a:r>
              <a:rPr lang="en-US" sz="1800" b="1" dirty="0"/>
              <a:t>month</a:t>
            </a:r>
            <a:r>
              <a:rPr lang="en-US" sz="1800" dirty="0"/>
              <a:t> from the Date (assuming Date is in YYYY-MM-DD format).</a:t>
            </a:r>
          </a:p>
          <a:p>
            <a:pPr lvl="1"/>
            <a:r>
              <a:rPr lang="en-US" sz="1800" dirty="0"/>
              <a:t>SUBSTR(Date,</a:t>
            </a:r>
            <a:r>
              <a:rPr lang="en-US" sz="1800" u="sng" dirty="0"/>
              <a:t> </a:t>
            </a:r>
            <a:r>
              <a:rPr lang="en-US" sz="1800" dirty="0"/>
              <a:t>0, 5) = '2015' filters only the records from the </a:t>
            </a:r>
            <a:r>
              <a:rPr lang="en-US" sz="1800" b="1" dirty="0"/>
              <a:t>year 2015</a:t>
            </a:r>
            <a:r>
              <a:rPr lang="en-US" sz="1800" dirty="0"/>
              <a: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3DE8102-247F-4464-6659-1BD26AB3C4D6}"/>
              </a:ext>
            </a:extLst>
          </p:cNvPr>
          <p:cNvPicPr>
            <a:picLocks noChangeAspect="1"/>
          </p:cNvPicPr>
          <p:nvPr/>
        </p:nvPicPr>
        <p:blipFill>
          <a:blip r:embed="rId4"/>
          <a:stretch>
            <a:fillRect/>
          </a:stretch>
        </p:blipFill>
        <p:spPr>
          <a:xfrm>
            <a:off x="0" y="1374019"/>
            <a:ext cx="12192000" cy="16381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9800"/>
            <a:ext cx="10687962" cy="668868"/>
          </a:xfrm>
          <a:prstGeom prst="rect">
            <a:avLst/>
          </a:prstGeom>
        </p:spPr>
        <p:txBody>
          <a:bodyPr lIns="91440" tIns="45720" rIns="91440" bIns="45720" anchor="t"/>
          <a:lstStyle/>
          <a:p>
            <a:pPr marL="0" indent="0">
              <a:buNone/>
            </a:pPr>
            <a:r>
              <a:rPr lang="en-US" sz="2000" dirty="0">
                <a:solidFill>
                  <a:schemeClr val="accent3">
                    <a:lumMod val="25000"/>
                  </a:schemeClr>
                </a:solidFill>
                <a:latin typeface="Calibri (Body)"/>
              </a:rPr>
              <a:t>To </a:t>
            </a:r>
            <a:r>
              <a:rPr lang="en-US" sz="2000" dirty="0">
                <a:latin typeface="Calibri (Body)"/>
              </a:rPr>
              <a:t>count how many times each </a:t>
            </a:r>
            <a:r>
              <a:rPr lang="en-US" sz="2000" b="1" dirty="0">
                <a:latin typeface="Calibri (Body)"/>
              </a:rPr>
              <a:t>landing outcome</a:t>
            </a:r>
            <a:r>
              <a:rPr lang="en-US" sz="2000" dirty="0">
                <a:latin typeface="Calibri (Body)"/>
              </a:rPr>
              <a:t> occurred </a:t>
            </a:r>
            <a:r>
              <a:rPr lang="en-US" sz="2000" b="1" dirty="0">
                <a:latin typeface="Calibri (Body)"/>
              </a:rPr>
              <a:t>between June 4, 2010, and March 20, 2017</a:t>
            </a:r>
            <a:r>
              <a:rPr lang="en-US" sz="2000" dirty="0">
                <a:latin typeface="Calibri (Body)"/>
              </a:rPr>
              <a:t>, and list them in </a:t>
            </a:r>
            <a:r>
              <a:rPr lang="en-US" sz="2000" b="1" dirty="0">
                <a:latin typeface="Calibri (Body)"/>
              </a:rPr>
              <a:t>descending order of frequency</a:t>
            </a:r>
            <a:r>
              <a:rPr lang="en-US" sz="2000" dirty="0">
                <a:latin typeface="Calibri (Body)"/>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F9B5250-CC65-0790-3436-42A3D5A101A7}"/>
              </a:ext>
            </a:extLst>
          </p:cNvPr>
          <p:cNvPicPr>
            <a:picLocks noChangeAspect="1"/>
          </p:cNvPicPr>
          <p:nvPr/>
        </p:nvPicPr>
        <p:blipFill>
          <a:blip r:embed="rId3"/>
          <a:stretch>
            <a:fillRect/>
          </a:stretch>
        </p:blipFill>
        <p:spPr>
          <a:xfrm>
            <a:off x="17991" y="1318161"/>
            <a:ext cx="12192000" cy="33011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B4C9E6-351A-291E-0D3C-4286642AAC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EC9214-3421-D4FC-766C-CCE3A2768C5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110A2B31-0CA2-0296-9F6B-C965599329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a:t>
            </a:r>
          </a:p>
        </p:txBody>
      </p:sp>
      <p:pic>
        <p:nvPicPr>
          <p:cNvPr id="8" name="Picture 7">
            <a:extLst>
              <a:ext uri="{FF2B5EF4-FFF2-40B4-BE49-F238E27FC236}">
                <a16:creationId xmlns:a16="http://schemas.microsoft.com/office/drawing/2014/main" id="{46AEFAA9-64DF-C221-24B8-CF679260277A}"/>
              </a:ext>
            </a:extLst>
          </p:cNvPr>
          <p:cNvPicPr>
            <a:picLocks noChangeAspect="1"/>
          </p:cNvPicPr>
          <p:nvPr/>
        </p:nvPicPr>
        <p:blipFill>
          <a:blip r:embed="rId3"/>
          <a:stretch>
            <a:fillRect/>
          </a:stretch>
        </p:blipFill>
        <p:spPr>
          <a:xfrm>
            <a:off x="1312433" y="1309435"/>
            <a:ext cx="9821732" cy="4451370"/>
          </a:xfrm>
          <a:prstGeom prst="rect">
            <a:avLst/>
          </a:prstGeom>
        </p:spPr>
      </p:pic>
      <p:sp>
        <p:nvSpPr>
          <p:cNvPr id="10" name="TextBox 9">
            <a:extLst>
              <a:ext uri="{FF2B5EF4-FFF2-40B4-BE49-F238E27FC236}">
                <a16:creationId xmlns:a16="http://schemas.microsoft.com/office/drawing/2014/main" id="{63C5E8D8-FD50-95B1-24D0-99795E42F983}"/>
              </a:ext>
            </a:extLst>
          </p:cNvPr>
          <p:cNvSpPr txBox="1"/>
          <p:nvPr/>
        </p:nvSpPr>
        <p:spPr>
          <a:xfrm>
            <a:off x="771088" y="5814592"/>
            <a:ext cx="10686883" cy="954107"/>
          </a:xfrm>
          <a:prstGeom prst="rect">
            <a:avLst/>
          </a:prstGeom>
          <a:noFill/>
        </p:spPr>
        <p:txBody>
          <a:bodyPr wrap="square">
            <a:spAutoFit/>
          </a:bodyPr>
          <a:lstStyle/>
          <a:p>
            <a:r>
              <a:rPr lang="en-US" sz="2000" dirty="0"/>
              <a:t>Geographic map showing SpaceX launch sites (</a:t>
            </a:r>
            <a:r>
              <a:rPr lang="en-US" sz="2000" dirty="0">
                <a:solidFill>
                  <a:srgbClr val="0B49CB"/>
                </a:solidFill>
              </a:rPr>
              <a:t>blue</a:t>
            </a:r>
            <a:r>
              <a:rPr lang="en-US" sz="2000" dirty="0"/>
              <a:t> text labels) in North America, which are:</a:t>
            </a:r>
          </a:p>
          <a:p>
            <a:pPr marL="342900" indent="-342900">
              <a:buFont typeface="Arial" panose="020B0604020202020204" pitchFamily="34" charset="0"/>
              <a:buChar char="•"/>
            </a:pPr>
            <a:r>
              <a:rPr lang="en-US" dirty="0"/>
              <a:t>East Coast - Florida (CCAFS SLC-40 and KSC LC-39A)</a:t>
            </a:r>
          </a:p>
          <a:p>
            <a:pPr marL="342900" indent="-342900">
              <a:buFont typeface="Arial" panose="020B0604020202020204" pitchFamily="34" charset="0"/>
              <a:buChar char="•"/>
            </a:pPr>
            <a:r>
              <a:rPr lang="en-US" dirty="0"/>
              <a:t>West Coast - California (VAFB SLC-4E)</a:t>
            </a:r>
          </a:p>
        </p:txBody>
      </p:sp>
    </p:spTree>
    <p:extLst>
      <p:ext uri="{BB962C8B-B14F-4D97-AF65-F5344CB8AC3E}">
        <p14:creationId xmlns:p14="http://schemas.microsoft.com/office/powerpoint/2010/main" val="3313549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 with Markers Color Labels</a:t>
            </a:r>
          </a:p>
        </p:txBody>
      </p:sp>
      <p:grpSp>
        <p:nvGrpSpPr>
          <p:cNvPr id="23" name="Group 22">
            <a:extLst>
              <a:ext uri="{FF2B5EF4-FFF2-40B4-BE49-F238E27FC236}">
                <a16:creationId xmlns:a16="http://schemas.microsoft.com/office/drawing/2014/main" id="{54613C6A-B12A-BD51-DBB9-8E3E373AF8DC}"/>
              </a:ext>
            </a:extLst>
          </p:cNvPr>
          <p:cNvGrpSpPr/>
          <p:nvPr/>
        </p:nvGrpSpPr>
        <p:grpSpPr>
          <a:xfrm>
            <a:off x="304402" y="1317808"/>
            <a:ext cx="6991611" cy="5120640"/>
            <a:chOff x="304402" y="1317808"/>
            <a:chExt cx="6991611" cy="5120640"/>
          </a:xfrm>
        </p:grpSpPr>
        <p:sp>
          <p:nvSpPr>
            <p:cNvPr id="22" name="Rectangle 21">
              <a:extLst>
                <a:ext uri="{FF2B5EF4-FFF2-40B4-BE49-F238E27FC236}">
                  <a16:creationId xmlns:a16="http://schemas.microsoft.com/office/drawing/2014/main" id="{77552AE5-A6A1-B2CC-C090-0161250728A1}"/>
                </a:ext>
              </a:extLst>
            </p:cNvPr>
            <p:cNvSpPr/>
            <p:nvPr/>
          </p:nvSpPr>
          <p:spPr>
            <a:xfrm>
              <a:off x="304402" y="1317808"/>
              <a:ext cx="6991611" cy="5120640"/>
            </a:xfrm>
            <a:prstGeom prst="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26A76F-8AE8-D61A-BB82-8D5FC371998A}"/>
                </a:ext>
              </a:extLst>
            </p:cNvPr>
            <p:cNvPicPr>
              <a:picLocks noChangeAspect="1"/>
            </p:cNvPicPr>
            <p:nvPr/>
          </p:nvPicPr>
          <p:blipFill>
            <a:blip r:embed="rId3"/>
            <a:stretch>
              <a:fillRect/>
            </a:stretch>
          </p:blipFill>
          <p:spPr>
            <a:xfrm>
              <a:off x="502405" y="1363530"/>
              <a:ext cx="2867425" cy="2657846"/>
            </a:xfrm>
            <a:prstGeom prst="rect">
              <a:avLst/>
            </a:prstGeom>
          </p:spPr>
        </p:pic>
        <p:pic>
          <p:nvPicPr>
            <p:cNvPr id="12" name="Picture 11">
              <a:extLst>
                <a:ext uri="{FF2B5EF4-FFF2-40B4-BE49-F238E27FC236}">
                  <a16:creationId xmlns:a16="http://schemas.microsoft.com/office/drawing/2014/main" id="{345501EE-83F0-DF5C-228A-6402398CE145}"/>
                </a:ext>
              </a:extLst>
            </p:cNvPr>
            <p:cNvPicPr>
              <a:picLocks noChangeAspect="1"/>
            </p:cNvPicPr>
            <p:nvPr/>
          </p:nvPicPr>
          <p:blipFill>
            <a:blip r:embed="rId4"/>
            <a:stretch>
              <a:fillRect/>
            </a:stretch>
          </p:blipFill>
          <p:spPr>
            <a:xfrm>
              <a:off x="3772717" y="1362799"/>
              <a:ext cx="3353268" cy="3762900"/>
            </a:xfrm>
            <a:prstGeom prst="rect">
              <a:avLst/>
            </a:prstGeom>
          </p:spPr>
        </p:pic>
        <p:pic>
          <p:nvPicPr>
            <p:cNvPr id="14" name="Picture 13">
              <a:extLst>
                <a:ext uri="{FF2B5EF4-FFF2-40B4-BE49-F238E27FC236}">
                  <a16:creationId xmlns:a16="http://schemas.microsoft.com/office/drawing/2014/main" id="{7BB53F6A-52BA-922E-EABC-516B01949922}"/>
                </a:ext>
              </a:extLst>
            </p:cNvPr>
            <p:cNvPicPr>
              <a:picLocks noChangeAspect="1"/>
            </p:cNvPicPr>
            <p:nvPr/>
          </p:nvPicPr>
          <p:blipFill>
            <a:blip r:embed="rId5"/>
            <a:srcRect b="42224"/>
            <a:stretch>
              <a:fillRect/>
            </a:stretch>
          </p:blipFill>
          <p:spPr>
            <a:xfrm>
              <a:off x="502405" y="3951910"/>
              <a:ext cx="2867425" cy="2461165"/>
            </a:xfrm>
            <a:prstGeom prst="rect">
              <a:avLst/>
            </a:prstGeom>
          </p:spPr>
        </p:pic>
        <p:sp>
          <p:nvSpPr>
            <p:cNvPr id="18" name="TextBox 17">
              <a:extLst>
                <a:ext uri="{FF2B5EF4-FFF2-40B4-BE49-F238E27FC236}">
                  <a16:creationId xmlns:a16="http://schemas.microsoft.com/office/drawing/2014/main" id="{CDCD106C-92D9-74E1-C5D4-2E95D1776B9D}"/>
                </a:ext>
              </a:extLst>
            </p:cNvPr>
            <p:cNvSpPr txBox="1"/>
            <p:nvPr/>
          </p:nvSpPr>
          <p:spPr>
            <a:xfrm>
              <a:off x="3477229" y="5417643"/>
              <a:ext cx="3648756" cy="707886"/>
            </a:xfrm>
            <a:prstGeom prst="rect">
              <a:avLst/>
            </a:prstGeom>
            <a:noFill/>
          </p:spPr>
          <p:txBody>
            <a:bodyPr wrap="square">
              <a:spAutoFit/>
            </a:bodyPr>
            <a:lstStyle/>
            <a:p>
              <a:r>
                <a:rPr lang="en-US" sz="2000" dirty="0"/>
                <a:t>East Coast – Florida launch Sites (CCAFS SLC-40 and KSC LC-39A)</a:t>
              </a:r>
            </a:p>
          </p:txBody>
        </p:sp>
      </p:grpSp>
      <p:grpSp>
        <p:nvGrpSpPr>
          <p:cNvPr id="24" name="Group 23">
            <a:extLst>
              <a:ext uri="{FF2B5EF4-FFF2-40B4-BE49-F238E27FC236}">
                <a16:creationId xmlns:a16="http://schemas.microsoft.com/office/drawing/2014/main" id="{9C3002F9-FA4B-A724-A584-23A6F06AF35D}"/>
              </a:ext>
            </a:extLst>
          </p:cNvPr>
          <p:cNvGrpSpPr/>
          <p:nvPr/>
        </p:nvGrpSpPr>
        <p:grpSpPr>
          <a:xfrm>
            <a:off x="7865088" y="1312434"/>
            <a:ext cx="4161959" cy="5120640"/>
            <a:chOff x="7865088" y="1312434"/>
            <a:chExt cx="4161959" cy="5120640"/>
          </a:xfrm>
        </p:grpSpPr>
        <p:sp>
          <p:nvSpPr>
            <p:cNvPr id="21" name="Rectangle 20">
              <a:extLst>
                <a:ext uri="{FF2B5EF4-FFF2-40B4-BE49-F238E27FC236}">
                  <a16:creationId xmlns:a16="http://schemas.microsoft.com/office/drawing/2014/main" id="{EFB11880-0DF5-2758-B9DA-AC779538777F}"/>
                </a:ext>
              </a:extLst>
            </p:cNvPr>
            <p:cNvSpPr/>
            <p:nvPr/>
          </p:nvSpPr>
          <p:spPr>
            <a:xfrm>
              <a:off x="7865088" y="1312434"/>
              <a:ext cx="4161959" cy="5120640"/>
            </a:xfrm>
            <a:prstGeom prst="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F57504-F003-FFD6-DD86-22EA4E4287D6}"/>
                </a:ext>
              </a:extLst>
            </p:cNvPr>
            <p:cNvPicPr>
              <a:picLocks noChangeAspect="1"/>
            </p:cNvPicPr>
            <p:nvPr/>
          </p:nvPicPr>
          <p:blipFill>
            <a:blip r:embed="rId6"/>
            <a:stretch>
              <a:fillRect/>
            </a:stretch>
          </p:blipFill>
          <p:spPr>
            <a:xfrm>
              <a:off x="8026961" y="1406562"/>
              <a:ext cx="3860637" cy="3762900"/>
            </a:xfrm>
            <a:prstGeom prst="rect">
              <a:avLst/>
            </a:prstGeom>
          </p:spPr>
        </p:pic>
        <p:sp>
          <p:nvSpPr>
            <p:cNvPr id="19" name="TextBox 18">
              <a:extLst>
                <a:ext uri="{FF2B5EF4-FFF2-40B4-BE49-F238E27FC236}">
                  <a16:creationId xmlns:a16="http://schemas.microsoft.com/office/drawing/2014/main" id="{8F8C549D-944D-2E9E-239D-6F9F768EE9C3}"/>
                </a:ext>
              </a:extLst>
            </p:cNvPr>
            <p:cNvSpPr txBox="1"/>
            <p:nvPr/>
          </p:nvSpPr>
          <p:spPr>
            <a:xfrm>
              <a:off x="8026961" y="5417644"/>
              <a:ext cx="3860637" cy="707886"/>
            </a:xfrm>
            <a:prstGeom prst="rect">
              <a:avLst/>
            </a:prstGeom>
            <a:noFill/>
          </p:spPr>
          <p:txBody>
            <a:bodyPr wrap="square">
              <a:spAutoFit/>
            </a:bodyPr>
            <a:lstStyle/>
            <a:p>
              <a:r>
                <a:rPr lang="en-US" sz="2000" dirty="0"/>
                <a:t>West Coast - California launch site (VAFB SLC-4E)</a:t>
              </a:r>
            </a:p>
          </p:txBody>
        </p:sp>
      </p:grpSp>
      <p:sp>
        <p:nvSpPr>
          <p:cNvPr id="20" name="TextBox 19">
            <a:extLst>
              <a:ext uri="{FF2B5EF4-FFF2-40B4-BE49-F238E27FC236}">
                <a16:creationId xmlns:a16="http://schemas.microsoft.com/office/drawing/2014/main" id="{EB992DF6-9798-6443-397D-06232ED156C5}"/>
              </a:ext>
            </a:extLst>
          </p:cNvPr>
          <p:cNvSpPr txBox="1"/>
          <p:nvPr/>
        </p:nvSpPr>
        <p:spPr>
          <a:xfrm>
            <a:off x="3670862" y="6427716"/>
            <a:ext cx="8517548" cy="400110"/>
          </a:xfrm>
          <a:prstGeom prst="rect">
            <a:avLst/>
          </a:prstGeom>
          <a:noFill/>
        </p:spPr>
        <p:txBody>
          <a:bodyPr wrap="square">
            <a:spAutoFit/>
          </a:bodyPr>
          <a:lstStyle/>
          <a:p>
            <a:r>
              <a:rPr lang="en-US" sz="2000" b="1" dirty="0">
                <a:solidFill>
                  <a:schemeClr val="accent6"/>
                </a:solidFill>
                <a:latin typeface="Calibri (Body)"/>
              </a:rPr>
              <a:t>Green</a:t>
            </a:r>
            <a:r>
              <a:rPr lang="en-US" sz="2000" dirty="0">
                <a:latin typeface="Calibri (Body)"/>
              </a:rPr>
              <a:t> markers for Successful and </a:t>
            </a:r>
            <a:r>
              <a:rPr lang="en-US" sz="2000" b="1" dirty="0">
                <a:solidFill>
                  <a:srgbClr val="FF0000"/>
                </a:solidFill>
                <a:latin typeface="Calibri (Body)"/>
              </a:rPr>
              <a:t>Red</a:t>
            </a:r>
            <a:r>
              <a:rPr lang="en-US" sz="2000" dirty="0">
                <a:latin typeface="Calibri (Body)"/>
              </a:rPr>
              <a:t> markers for Unsuccessful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31C22F-2D60-0CD3-5F06-A4FC01997CA2}"/>
              </a:ext>
            </a:extLst>
          </p:cNvPr>
          <p:cNvPicPr>
            <a:picLocks noChangeAspect="1"/>
          </p:cNvPicPr>
          <p:nvPr/>
        </p:nvPicPr>
        <p:blipFill>
          <a:blip r:embed="rId2"/>
          <a:srcRect t="12639" b="10942"/>
          <a:stretch>
            <a:fillRect/>
          </a:stretch>
        </p:blipFill>
        <p:spPr>
          <a:xfrm>
            <a:off x="6339840" y="4473227"/>
            <a:ext cx="5859269" cy="2395531"/>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37</a:t>
            </a:fld>
            <a:endParaRPr lang="en-US" sz="1200">
              <a:solidFill>
                <a:srgbClr val="FFFFFF"/>
              </a:solidFill>
              <a:latin typeface="+mn-lt"/>
            </a:endParaRPr>
          </a:p>
        </p:txBody>
      </p:sp>
      <p:pic>
        <p:nvPicPr>
          <p:cNvPr id="13" name="Picture 12">
            <a:extLst>
              <a:ext uri="{FF2B5EF4-FFF2-40B4-BE49-F238E27FC236}">
                <a16:creationId xmlns:a16="http://schemas.microsoft.com/office/drawing/2014/main" id="{6EACB46C-508F-CDB4-1084-8CD492814395}"/>
              </a:ext>
            </a:extLst>
          </p:cNvPr>
          <p:cNvPicPr>
            <a:picLocks noChangeAspect="1"/>
          </p:cNvPicPr>
          <p:nvPr/>
        </p:nvPicPr>
        <p:blipFill>
          <a:blip r:embed="rId3"/>
          <a:stretch>
            <a:fillRect/>
          </a:stretch>
        </p:blipFill>
        <p:spPr>
          <a:xfrm>
            <a:off x="2338166" y="-5"/>
            <a:ext cx="9860944" cy="446247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838201" y="365125"/>
            <a:ext cx="10515599" cy="54864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Launch Sites Distances Proximities</a:t>
            </a:r>
          </a:p>
        </p:txBody>
      </p:sp>
      <p:sp>
        <p:nvSpPr>
          <p:cNvPr id="4" name="TextBox 3">
            <a:extLst>
              <a:ext uri="{FF2B5EF4-FFF2-40B4-BE49-F238E27FC236}">
                <a16:creationId xmlns:a16="http://schemas.microsoft.com/office/drawing/2014/main" id="{C213B034-C788-6E99-994A-1BB3FB541019}"/>
              </a:ext>
            </a:extLst>
          </p:cNvPr>
          <p:cNvSpPr txBox="1"/>
          <p:nvPr/>
        </p:nvSpPr>
        <p:spPr>
          <a:xfrm>
            <a:off x="213360" y="2601127"/>
            <a:ext cx="6015317" cy="3694373"/>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b="1" dirty="0"/>
              <a:t>Railways:</a:t>
            </a:r>
            <a:r>
              <a:rPr lang="en-US" sz="2000" dirty="0"/>
              <a:t> Moderate proximity - accessible but not too close.</a:t>
            </a:r>
          </a:p>
          <a:p>
            <a:pPr marL="285750" indent="-228600">
              <a:lnSpc>
                <a:spcPct val="90000"/>
              </a:lnSpc>
              <a:spcAft>
                <a:spcPts val="600"/>
              </a:spcAft>
              <a:buFont typeface="Arial" panose="020B0604020202020204" pitchFamily="34" charset="0"/>
              <a:buChar char="•"/>
            </a:pPr>
            <a:r>
              <a:rPr lang="en-US" sz="2000" b="1" dirty="0"/>
              <a:t>Highways:</a:t>
            </a:r>
            <a:r>
              <a:rPr lang="en-US" sz="2000" dirty="0"/>
              <a:t> Good proximity - easy access for transportation.</a:t>
            </a:r>
          </a:p>
          <a:p>
            <a:pPr marL="285750" indent="-228600">
              <a:lnSpc>
                <a:spcPct val="90000"/>
              </a:lnSpc>
              <a:spcAft>
                <a:spcPts val="600"/>
              </a:spcAft>
              <a:buFont typeface="Arial" panose="020B0604020202020204" pitchFamily="34" charset="0"/>
              <a:buChar char="•"/>
            </a:pPr>
            <a:r>
              <a:rPr lang="en-US" sz="2000" b="1" dirty="0"/>
              <a:t>Coastline:</a:t>
            </a:r>
            <a:r>
              <a:rPr lang="en-US" sz="2000" dirty="0"/>
              <a:t> Excellent proximity - right by water for safe launches.</a:t>
            </a:r>
          </a:p>
          <a:p>
            <a:pPr marL="285750" indent="-228600">
              <a:lnSpc>
                <a:spcPct val="90000"/>
              </a:lnSpc>
              <a:spcAft>
                <a:spcPts val="600"/>
              </a:spcAft>
              <a:buFont typeface="Arial" panose="020B0604020202020204" pitchFamily="34" charset="0"/>
              <a:buChar char="•"/>
            </a:pPr>
            <a:r>
              <a:rPr lang="en-US" sz="2000" b="1" dirty="0"/>
              <a:t>Cities:</a:t>
            </a:r>
            <a:r>
              <a:rPr lang="en-US" sz="2000" dirty="0"/>
              <a:t> Safe distance - far from populated areas like Titusville.</a:t>
            </a:r>
          </a:p>
          <a:p>
            <a:pPr marL="285750" indent="-228600">
              <a:lnSpc>
                <a:spcPct val="90000"/>
              </a:lnSpc>
              <a:spcAft>
                <a:spcPts val="600"/>
              </a:spcAft>
              <a:buFont typeface="Arial" panose="020B0604020202020204" pitchFamily="34" charset="0"/>
              <a:buChar char="•"/>
            </a:pPr>
            <a:r>
              <a:rPr lang="en-US" sz="2000" b="1" dirty="0"/>
              <a:t>Summary:</a:t>
            </a:r>
            <a:r>
              <a:rPr lang="en-US" sz="2000" dirty="0"/>
              <a:t> Launch sites are strategically placed near transportation and coastline for operational needs, but away from cities for safety. A Perfect balance of access and protection.</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42972"/>
            <a:ext cx="10439458" cy="441868"/>
          </a:xfrm>
          <a:prstGeom prst="rect">
            <a:avLst/>
          </a:prstGeom>
        </p:spPr>
        <p:txBody>
          <a:bodyPr lIns="91440" tIns="45720" rIns="91440" bIns="45720" anchor="t">
            <a:normAutofit/>
          </a:bodyPr>
          <a:lstStyle/>
          <a:p>
            <a:pPr marL="0" indent="0" algn="ctr">
              <a:lnSpc>
                <a:spcPct val="100000"/>
              </a:lnSpc>
              <a:spcBef>
                <a:spcPts val="1400"/>
              </a:spcBef>
              <a:buNone/>
            </a:pPr>
            <a:r>
              <a:rPr lang="en-US" sz="2000" b="1" dirty="0"/>
              <a:t>KSC LC-39A </a:t>
            </a:r>
            <a:r>
              <a:rPr lang="en-US" sz="2000" dirty="0"/>
              <a:t>had the </a:t>
            </a:r>
            <a:r>
              <a:rPr lang="en-US" sz="2000" b="1" dirty="0"/>
              <a:t>most successful launches</a:t>
            </a:r>
            <a:r>
              <a:rPr lang="en-US" sz="2000" dirty="0"/>
              <a:t> (41.8%) among the launch sites.</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7" name="Picture 6">
            <a:extLst>
              <a:ext uri="{FF2B5EF4-FFF2-40B4-BE49-F238E27FC236}">
                <a16:creationId xmlns:a16="http://schemas.microsoft.com/office/drawing/2014/main" id="{E70752F3-D60E-E966-80FC-6F8C31A7953D}"/>
              </a:ext>
            </a:extLst>
          </p:cNvPr>
          <p:cNvPicPr>
            <a:picLocks noChangeAspect="1"/>
          </p:cNvPicPr>
          <p:nvPr/>
        </p:nvPicPr>
        <p:blipFill>
          <a:blip r:embed="rId3"/>
          <a:stretch>
            <a:fillRect/>
          </a:stretch>
        </p:blipFill>
        <p:spPr>
          <a:xfrm>
            <a:off x="1874939" y="1352269"/>
            <a:ext cx="8229600" cy="41534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00EA7732-7CFA-836E-D006-F796BE36786C}"/>
              </a:ext>
            </a:extLst>
          </p:cNvPr>
          <p:cNvSpPr txBox="1">
            <a:spLocks/>
          </p:cNvSpPr>
          <p:nvPr/>
        </p:nvSpPr>
        <p:spPr>
          <a:xfrm>
            <a:off x="749145" y="1479665"/>
            <a:ext cx="10687960" cy="51289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buNone/>
            </a:pPr>
            <a:r>
              <a:rPr lang="en-US" sz="2400" dirty="0">
                <a:solidFill>
                  <a:schemeClr val="accent3">
                    <a:lumMod val="25000"/>
                  </a:schemeClr>
                </a:solidFill>
                <a:latin typeface="Calibri (Body)"/>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lnSpc>
                <a:spcPct val="110000"/>
              </a:lnSpc>
              <a:buNone/>
            </a:pPr>
            <a:r>
              <a:rPr lang="en-US" sz="2400" dirty="0">
                <a:solidFill>
                  <a:schemeClr val="accent3">
                    <a:lumMod val="25000"/>
                  </a:schemeClr>
                </a:solidFill>
                <a:latin typeface="Calibri (Body)"/>
              </a:rPr>
              <a:t>The problems in finding the answer:</a:t>
            </a:r>
          </a:p>
          <a:p>
            <a:pPr lvl="1"/>
            <a:r>
              <a:rPr lang="en-US" sz="2200" dirty="0">
                <a:solidFill>
                  <a:schemeClr val="accent3">
                    <a:lumMod val="25000"/>
                  </a:schemeClr>
                </a:solidFill>
                <a:latin typeface="Calibri (Body)"/>
              </a:rPr>
              <a:t>Which launch sites perform best?</a:t>
            </a:r>
          </a:p>
          <a:p>
            <a:pPr lvl="1"/>
            <a:r>
              <a:rPr lang="en-US" sz="2200" dirty="0">
                <a:solidFill>
                  <a:schemeClr val="accent3">
                    <a:lumMod val="25000"/>
                  </a:schemeClr>
                </a:solidFill>
                <a:latin typeface="Calibri (Body)"/>
              </a:rPr>
              <a:t>Which orbit and payload combinations are most successful?</a:t>
            </a:r>
          </a:p>
          <a:p>
            <a:pPr lvl="1"/>
            <a:r>
              <a:rPr lang="en-US" sz="2200" dirty="0">
                <a:solidFill>
                  <a:schemeClr val="accent3">
                    <a:lumMod val="25000"/>
                  </a:schemeClr>
                </a:solidFill>
                <a:latin typeface="Calibri (Body)"/>
              </a:rPr>
              <a:t>Can we predict successful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Sites with the Highest Launch Success Ratio</a:t>
            </a:r>
          </a:p>
        </p:txBody>
      </p:sp>
      <p:pic>
        <p:nvPicPr>
          <p:cNvPr id="4" name="Picture 3">
            <a:extLst>
              <a:ext uri="{FF2B5EF4-FFF2-40B4-BE49-F238E27FC236}">
                <a16:creationId xmlns:a16="http://schemas.microsoft.com/office/drawing/2014/main" id="{E3F96BCC-4C47-8058-AD5C-D70905A7F230}"/>
              </a:ext>
            </a:extLst>
          </p:cNvPr>
          <p:cNvPicPr>
            <a:picLocks noChangeAspect="1"/>
          </p:cNvPicPr>
          <p:nvPr/>
        </p:nvPicPr>
        <p:blipFill>
          <a:blip r:embed="rId3"/>
          <a:stretch>
            <a:fillRect/>
          </a:stretch>
        </p:blipFill>
        <p:spPr>
          <a:xfrm>
            <a:off x="1913011" y="1357681"/>
            <a:ext cx="8229600" cy="4142637"/>
          </a:xfrm>
          <a:prstGeom prst="rect">
            <a:avLst/>
          </a:prstGeom>
        </p:spPr>
      </p:pic>
      <p:sp>
        <p:nvSpPr>
          <p:cNvPr id="6" name="Content Placeholder 4">
            <a:extLst>
              <a:ext uri="{FF2B5EF4-FFF2-40B4-BE49-F238E27FC236}">
                <a16:creationId xmlns:a16="http://schemas.microsoft.com/office/drawing/2014/main" id="{DDDC52BF-EFC4-81FC-7379-EBC75AE94955}"/>
              </a:ext>
            </a:extLst>
          </p:cNvPr>
          <p:cNvSpPr txBox="1">
            <a:spLocks/>
          </p:cNvSpPr>
          <p:nvPr/>
        </p:nvSpPr>
        <p:spPr>
          <a:xfrm>
            <a:off x="770010" y="5583705"/>
            <a:ext cx="10439458"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KSC LC-39A </a:t>
            </a:r>
            <a:r>
              <a:rPr lang="en-US" sz="2000" dirty="0"/>
              <a:t>achieved a 76.9% success rate, while getting a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(kg) vs. Outcome for all Launch Sites</a:t>
            </a:r>
          </a:p>
        </p:txBody>
      </p:sp>
      <p:pic>
        <p:nvPicPr>
          <p:cNvPr id="7" name="Picture 6">
            <a:extLst>
              <a:ext uri="{FF2B5EF4-FFF2-40B4-BE49-F238E27FC236}">
                <a16:creationId xmlns:a16="http://schemas.microsoft.com/office/drawing/2014/main" id="{6AA7C97E-D1A3-180A-9023-15F406351A51}"/>
              </a:ext>
            </a:extLst>
          </p:cNvPr>
          <p:cNvPicPr>
            <a:picLocks noChangeAspect="1"/>
          </p:cNvPicPr>
          <p:nvPr/>
        </p:nvPicPr>
        <p:blipFill>
          <a:blip r:embed="rId3"/>
          <a:stretch>
            <a:fillRect/>
          </a:stretch>
        </p:blipFill>
        <p:spPr>
          <a:xfrm>
            <a:off x="929691" y="1311966"/>
            <a:ext cx="10445262" cy="4114800"/>
          </a:xfrm>
          <a:prstGeom prst="rect">
            <a:avLst/>
          </a:prstGeom>
        </p:spPr>
      </p:pic>
      <p:sp>
        <p:nvSpPr>
          <p:cNvPr id="4" name="TextBox 3">
            <a:extLst>
              <a:ext uri="{FF2B5EF4-FFF2-40B4-BE49-F238E27FC236}">
                <a16:creationId xmlns:a16="http://schemas.microsoft.com/office/drawing/2014/main" id="{C1E7D8FC-2DF2-7F1B-B33F-5A6951C60E22}"/>
              </a:ext>
            </a:extLst>
          </p:cNvPr>
          <p:cNvSpPr txBox="1"/>
          <p:nvPr/>
        </p:nvSpPr>
        <p:spPr>
          <a:xfrm>
            <a:off x="894522" y="5483121"/>
            <a:ext cx="10515601" cy="1323439"/>
          </a:xfrm>
          <a:prstGeom prst="rect">
            <a:avLst/>
          </a:prstGeom>
          <a:noFill/>
        </p:spPr>
        <p:txBody>
          <a:bodyPr wrap="square">
            <a:spAutoFit/>
          </a:bodyPr>
          <a:lstStyle/>
          <a:p>
            <a:pPr marL="342900" indent="-342900">
              <a:buFont typeface="Arial" panose="020B0604020202020204" pitchFamily="34" charset="0"/>
              <a:buChar char="•"/>
            </a:pPr>
            <a:r>
              <a:rPr lang="en-US" sz="2000" dirty="0"/>
              <a:t>Most Successful Payload Range: Between </a:t>
            </a:r>
            <a:r>
              <a:rPr lang="en-US" sz="2000" b="1" dirty="0"/>
              <a:t>2,000</a:t>
            </a:r>
            <a:r>
              <a:rPr lang="en-US" sz="2000" dirty="0"/>
              <a:t> - </a:t>
            </a:r>
            <a:r>
              <a:rPr lang="en-US" sz="2000" b="1" dirty="0"/>
              <a:t>6,000</a:t>
            </a:r>
            <a:r>
              <a:rPr lang="en-US" sz="2000" dirty="0"/>
              <a:t> kg, especially with </a:t>
            </a:r>
            <a:r>
              <a:rPr lang="en-US" sz="2000" b="1" dirty="0"/>
              <a:t>FT</a:t>
            </a:r>
            <a:r>
              <a:rPr lang="en-US" sz="2000" dirty="0"/>
              <a:t> and </a:t>
            </a:r>
            <a:r>
              <a:rPr lang="en-US" sz="2000" b="1" dirty="0"/>
              <a:t>B5</a:t>
            </a:r>
            <a:r>
              <a:rPr lang="en-US" sz="2000" dirty="0"/>
              <a:t> boosters.</a:t>
            </a:r>
          </a:p>
          <a:p>
            <a:pPr marL="342900" indent="-342900">
              <a:buFont typeface="Arial" panose="020B0604020202020204" pitchFamily="34" charset="0"/>
              <a:buChar char="•"/>
            </a:pPr>
            <a:r>
              <a:rPr lang="en-US" sz="2000" dirty="0"/>
              <a:t>Best Booster Versions: </a:t>
            </a:r>
            <a:r>
              <a:rPr lang="en-US" sz="2000" b="1" dirty="0"/>
              <a:t>FT</a:t>
            </a:r>
            <a:r>
              <a:rPr lang="en-US" sz="2000" dirty="0"/>
              <a:t> and </a:t>
            </a:r>
            <a:r>
              <a:rPr lang="en-US" sz="2000" b="1" dirty="0"/>
              <a:t>B5</a:t>
            </a:r>
            <a:r>
              <a:rPr lang="en-US" sz="2000" dirty="0"/>
              <a:t> - lots of successes, very few or no failures.</a:t>
            </a:r>
          </a:p>
          <a:p>
            <a:pPr marL="342900" indent="-342900">
              <a:buFont typeface="Arial" panose="020B0604020202020204" pitchFamily="34" charset="0"/>
              <a:buChar char="•"/>
            </a:pPr>
            <a:r>
              <a:rPr lang="en-US" sz="2000" dirty="0"/>
              <a:t>Older Boosters (</a:t>
            </a:r>
            <a:r>
              <a:rPr lang="en-US" sz="2000" b="1" dirty="0"/>
              <a:t>v1.0</a:t>
            </a:r>
            <a:r>
              <a:rPr lang="en-US" sz="2000" dirty="0"/>
              <a:t>, </a:t>
            </a:r>
            <a:r>
              <a:rPr lang="en-US" sz="2000" b="1" dirty="0"/>
              <a:t>v1.1</a:t>
            </a:r>
            <a:r>
              <a:rPr lang="en-US" sz="2000" dirty="0"/>
              <a:t>): More failures, mostly with lower payloads </a:t>
            </a:r>
            <a:r>
              <a:rPr lang="en-US" sz="2000" b="1" dirty="0"/>
              <a:t>(&lt;4,000 kg</a:t>
            </a:r>
            <a:r>
              <a:rPr lang="en-US" sz="2000" dirty="0"/>
              <a:t>).</a:t>
            </a:r>
          </a:p>
          <a:p>
            <a:pPr marL="342900" indent="-342900">
              <a:buFont typeface="Arial" panose="020B0604020202020204" pitchFamily="34" charset="0"/>
              <a:buChar char="•"/>
            </a:pPr>
            <a:r>
              <a:rPr lang="en-US" sz="2000" dirty="0"/>
              <a:t>Highest Payload </a:t>
            </a:r>
            <a:r>
              <a:rPr lang="en-US" sz="2000" b="1" dirty="0"/>
              <a:t>(~10,000 kg</a:t>
            </a:r>
            <a:r>
              <a:rPr lang="en-US" sz="2000" dirty="0"/>
              <a:t>): Rare but possible with </a:t>
            </a:r>
            <a:r>
              <a:rPr lang="en-US" sz="2000" b="1" dirty="0"/>
              <a:t>B4</a:t>
            </a:r>
            <a:r>
              <a:rPr lang="en-US" sz="2000" dirty="0"/>
              <a:t> and can still succeed.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608482" y="4983668"/>
            <a:ext cx="8975034" cy="506571"/>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000" dirty="0">
                <a:solidFill>
                  <a:schemeClr val="accent3">
                    <a:lumMod val="25000"/>
                  </a:schemeClr>
                </a:solidFill>
                <a:latin typeface="Calibri (Body)"/>
              </a:rPr>
              <a:t>The</a:t>
            </a:r>
            <a:r>
              <a:rPr lang="en-US" sz="2000" b="1" dirty="0">
                <a:solidFill>
                  <a:schemeClr val="accent3">
                    <a:lumMod val="25000"/>
                  </a:schemeClr>
                </a:solidFill>
                <a:latin typeface="Calibri (Body)"/>
              </a:rPr>
              <a:t> Decision Tree</a:t>
            </a:r>
            <a:r>
              <a:rPr lang="en-US" sz="2000" dirty="0">
                <a:solidFill>
                  <a:schemeClr val="accent3">
                    <a:lumMod val="25000"/>
                  </a:schemeClr>
                </a:solidFill>
                <a:latin typeface="Calibri (Body)"/>
              </a:rPr>
              <a:t> is the model that has the </a:t>
            </a:r>
            <a:r>
              <a:rPr lang="en-US" sz="2000" b="1" dirty="0">
                <a:solidFill>
                  <a:schemeClr val="accent3">
                    <a:lumMod val="25000"/>
                  </a:schemeClr>
                </a:solidFill>
                <a:latin typeface="Calibri (Body)"/>
              </a:rPr>
              <a:t>highest classification accuracy 88%</a:t>
            </a:r>
            <a:r>
              <a:rPr lang="en-US" sz="2000" dirty="0">
                <a:solidFill>
                  <a:schemeClr val="accent3">
                    <a:lumMod val="25000"/>
                  </a:schemeClr>
                </a:solidFill>
                <a:latin typeface="Calibri (Body)"/>
              </a:rPr>
              <a: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8" name="Group 7">
            <a:extLst>
              <a:ext uri="{FF2B5EF4-FFF2-40B4-BE49-F238E27FC236}">
                <a16:creationId xmlns:a16="http://schemas.microsoft.com/office/drawing/2014/main" id="{624260F6-5D5C-634A-4FE7-3D643AA51C5F}"/>
              </a:ext>
            </a:extLst>
          </p:cNvPr>
          <p:cNvGrpSpPr/>
          <p:nvPr/>
        </p:nvGrpSpPr>
        <p:grpSpPr>
          <a:xfrm>
            <a:off x="470702" y="1367761"/>
            <a:ext cx="11250595" cy="3391373"/>
            <a:chOff x="132772" y="1579996"/>
            <a:chExt cx="11250595" cy="3391373"/>
          </a:xfrm>
        </p:grpSpPr>
        <p:pic>
          <p:nvPicPr>
            <p:cNvPr id="3" name="Picture 2">
              <a:extLst>
                <a:ext uri="{FF2B5EF4-FFF2-40B4-BE49-F238E27FC236}">
                  <a16:creationId xmlns:a16="http://schemas.microsoft.com/office/drawing/2014/main" id="{F69028B9-765F-07CC-D655-E0A9F6887F15}"/>
                </a:ext>
              </a:extLst>
            </p:cNvPr>
            <p:cNvPicPr>
              <a:picLocks noChangeAspect="1"/>
            </p:cNvPicPr>
            <p:nvPr/>
          </p:nvPicPr>
          <p:blipFill>
            <a:blip r:embed="rId3"/>
            <a:stretch>
              <a:fillRect/>
            </a:stretch>
          </p:blipFill>
          <p:spPr>
            <a:xfrm>
              <a:off x="132772" y="1579996"/>
              <a:ext cx="11250595" cy="3391373"/>
            </a:xfrm>
            <a:prstGeom prst="rect">
              <a:avLst/>
            </a:prstGeom>
          </p:spPr>
        </p:pic>
        <p:pic>
          <p:nvPicPr>
            <p:cNvPr id="7" name="Picture 6">
              <a:extLst>
                <a:ext uri="{FF2B5EF4-FFF2-40B4-BE49-F238E27FC236}">
                  <a16:creationId xmlns:a16="http://schemas.microsoft.com/office/drawing/2014/main" id="{357DC114-BAD8-F50D-5196-1E8CA020B664}"/>
                </a:ext>
              </a:extLst>
            </p:cNvPr>
            <p:cNvPicPr>
              <a:picLocks noChangeAspect="1"/>
            </p:cNvPicPr>
            <p:nvPr/>
          </p:nvPicPr>
          <p:blipFill>
            <a:blip r:embed="rId4"/>
            <a:stretch>
              <a:fillRect/>
            </a:stretch>
          </p:blipFill>
          <p:spPr>
            <a:xfrm>
              <a:off x="6480315" y="1579996"/>
              <a:ext cx="4903052" cy="2982502"/>
            </a:xfrm>
            <a:prstGeom prst="rect">
              <a:avLst/>
            </a:prstGeom>
          </p:spPr>
        </p:pic>
      </p:gr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27811" y="1747019"/>
            <a:ext cx="5923335" cy="4419602"/>
          </a:xfrm>
          <a:prstGeom prst="rect">
            <a:avLst/>
          </a:prstGeom>
        </p:spPr>
        <p:txBody>
          <a:bodyPr>
            <a:noAutofit/>
          </a:bodyPr>
          <a:lstStyle/>
          <a:p>
            <a:pPr marL="0" indent="0">
              <a:lnSpc>
                <a:spcPct val="100000"/>
              </a:lnSpc>
              <a:spcBef>
                <a:spcPts val="1400"/>
              </a:spcBef>
              <a:buNone/>
            </a:pPr>
            <a:r>
              <a:rPr lang="en-US" sz="2000" b="1" dirty="0">
                <a:solidFill>
                  <a:schemeClr val="accent3">
                    <a:lumMod val="25000"/>
                  </a:schemeClr>
                </a:solidFill>
                <a:latin typeface="Calibri (Body)"/>
              </a:rPr>
              <a:t>Results:</a:t>
            </a:r>
          </a:p>
          <a:p>
            <a:pPr lvl="1"/>
            <a:r>
              <a:rPr lang="en-US" sz="1800" dirty="0"/>
              <a:t>True Negatives (TN): 5 (correct "did not land")</a:t>
            </a:r>
          </a:p>
          <a:p>
            <a:pPr lvl="1"/>
            <a:r>
              <a:rPr lang="en-US" sz="1800" dirty="0"/>
              <a:t>False Positives (FP): 1 (wrong "land" prediction)</a:t>
            </a:r>
          </a:p>
          <a:p>
            <a:pPr lvl="1"/>
            <a:r>
              <a:rPr lang="en-US" sz="1800" dirty="0"/>
              <a:t>False Negatives (FN): 1 (missed "land" prediction)</a:t>
            </a:r>
          </a:p>
          <a:p>
            <a:pPr lvl="1"/>
            <a:r>
              <a:rPr lang="en-US" sz="1800" dirty="0"/>
              <a:t>True Positives (TP): 11 (correct "land")</a:t>
            </a:r>
          </a:p>
          <a:p>
            <a:pPr marL="0" indent="0">
              <a:lnSpc>
                <a:spcPct val="100000"/>
              </a:lnSpc>
              <a:spcBef>
                <a:spcPts val="1400"/>
              </a:spcBef>
              <a:buNone/>
            </a:pPr>
            <a:r>
              <a:rPr lang="en-US" sz="2000" b="1" dirty="0">
                <a:solidFill>
                  <a:schemeClr val="accent3">
                    <a:lumMod val="25000"/>
                  </a:schemeClr>
                </a:solidFill>
                <a:latin typeface="Calibri (Body)"/>
              </a:rPr>
              <a:t>Performance:</a:t>
            </a:r>
          </a:p>
          <a:p>
            <a:pPr lvl="1"/>
            <a:r>
              <a:rPr lang="en-US" sz="1800" dirty="0"/>
              <a:t>Accuracy: 88% (16/18 correct predictions)</a:t>
            </a:r>
          </a:p>
          <a:p>
            <a:pPr lvl="1"/>
            <a:r>
              <a:rPr lang="en-US" sz="1800" dirty="0"/>
              <a:t>Precision: 91% (11/12 "land" predictions were right)</a:t>
            </a:r>
          </a:p>
          <a:p>
            <a:pPr lvl="1"/>
            <a:r>
              <a:rPr lang="en-US" sz="1800" dirty="0"/>
              <a:t>Recall: 91% (11/12 actual landings detected)</a:t>
            </a:r>
          </a:p>
          <a:p>
            <a:pPr marL="0" indent="0">
              <a:lnSpc>
                <a:spcPct val="100000"/>
              </a:lnSpc>
              <a:spcBef>
                <a:spcPts val="1400"/>
              </a:spcBef>
              <a:buNone/>
            </a:pPr>
            <a:r>
              <a:rPr lang="en-US" sz="2000" b="1" dirty="0">
                <a:solidFill>
                  <a:schemeClr val="accent3">
                    <a:lumMod val="25000"/>
                  </a:schemeClr>
                </a:solidFill>
                <a:latin typeface="Calibri (Body)"/>
              </a:rPr>
              <a:t>Summary:</a:t>
            </a:r>
          </a:p>
          <a:p>
            <a:pPr lvl="1"/>
            <a:r>
              <a:rPr lang="en-US" sz="1800" dirty="0"/>
              <a:t>Excellent performance with only 2 errors out of 18 predictions. The model is particularly strong at identifying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CE59696-083B-6B76-F61C-E8CC11EC1769}"/>
              </a:ext>
            </a:extLst>
          </p:cNvPr>
          <p:cNvPicPr>
            <a:picLocks noChangeAspect="1"/>
          </p:cNvPicPr>
          <p:nvPr/>
        </p:nvPicPr>
        <p:blipFill>
          <a:blip r:embed="rId3"/>
          <a:stretch>
            <a:fillRect/>
          </a:stretch>
        </p:blipFill>
        <p:spPr>
          <a:xfrm>
            <a:off x="333532" y="1594291"/>
            <a:ext cx="5496692" cy="47250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29AC7A70-D1D4-86DA-A19F-BFA759B1060A}"/>
              </a:ext>
            </a:extLst>
          </p:cNvPr>
          <p:cNvSpPr txBox="1"/>
          <p:nvPr/>
        </p:nvSpPr>
        <p:spPr>
          <a:xfrm>
            <a:off x="770011" y="1386811"/>
            <a:ext cx="10687962" cy="4032899"/>
          </a:xfrm>
          <a:prstGeom prst="rect">
            <a:avLst/>
          </a:prstGeom>
          <a:noFill/>
        </p:spPr>
        <p:txBody>
          <a:bodyPr wrap="square">
            <a:spAutoFit/>
          </a:bodyPr>
          <a:lstStyle/>
          <a:p>
            <a:r>
              <a:rPr lang="en-US" sz="2000" dirty="0">
                <a:latin typeface="Calibri (Body)"/>
              </a:rPr>
              <a:t>Key Findings:</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The greater the number of flights at a launch site, the greater the success rate at a launch site.</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Payload </a:t>
            </a:r>
            <a:r>
              <a:rPr lang="en-US" b="1" dirty="0">
                <a:solidFill>
                  <a:schemeClr val="accent3">
                    <a:lumMod val="25000"/>
                  </a:schemeClr>
                </a:solidFill>
                <a:latin typeface="Calibri (Body)"/>
              </a:rPr>
              <a:t>4,000</a:t>
            </a:r>
            <a:r>
              <a:rPr lang="en-US" dirty="0">
                <a:solidFill>
                  <a:schemeClr val="accent3">
                    <a:lumMod val="25000"/>
                  </a:schemeClr>
                </a:solidFill>
                <a:latin typeface="Calibri (Body)"/>
              </a:rPr>
              <a:t> - </a:t>
            </a:r>
            <a:r>
              <a:rPr lang="en-US" b="1" dirty="0">
                <a:solidFill>
                  <a:schemeClr val="accent3">
                    <a:lumMod val="25000"/>
                  </a:schemeClr>
                </a:solidFill>
                <a:latin typeface="Calibri (Body)"/>
              </a:rPr>
              <a:t>6,000kg</a:t>
            </a:r>
            <a:r>
              <a:rPr lang="en-US" dirty="0">
                <a:solidFill>
                  <a:schemeClr val="accent3">
                    <a:lumMod val="25000"/>
                  </a:schemeClr>
                </a:solidFill>
                <a:latin typeface="Calibri (Body)"/>
              </a:rPr>
              <a:t> is most successful.</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Site </a:t>
            </a:r>
            <a:r>
              <a:rPr lang="en-US" b="1" dirty="0">
                <a:solidFill>
                  <a:schemeClr val="accent3">
                    <a:lumMod val="25000"/>
                  </a:schemeClr>
                </a:solidFill>
                <a:latin typeface="Calibri (Body)"/>
              </a:rPr>
              <a:t>CCAFS SLC 40 </a:t>
            </a:r>
            <a:r>
              <a:rPr lang="en-US" dirty="0"/>
              <a:t>had the best performance.</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100% Success Rate: </a:t>
            </a:r>
            <a:r>
              <a:rPr lang="en-US" b="1" dirty="0">
                <a:solidFill>
                  <a:schemeClr val="accent3">
                    <a:lumMod val="25000"/>
                  </a:schemeClr>
                </a:solidFill>
                <a:latin typeface="Calibri (Body)"/>
              </a:rPr>
              <a:t>GEO, HEO, SSO, ES-L1</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With heavy payloads, the successful landing or positive landing rate is higher for </a:t>
            </a:r>
            <a:r>
              <a:rPr lang="en-US" b="1" dirty="0">
                <a:solidFill>
                  <a:schemeClr val="accent3">
                    <a:lumMod val="25000"/>
                  </a:schemeClr>
                </a:solidFill>
                <a:latin typeface="Calibri (Body)"/>
              </a:rPr>
              <a:t>Polar</a:t>
            </a:r>
            <a:r>
              <a:rPr lang="en-US" dirty="0">
                <a:solidFill>
                  <a:schemeClr val="accent3">
                    <a:lumMod val="25000"/>
                  </a:schemeClr>
                </a:solidFill>
                <a:latin typeface="Calibri (Body)"/>
              </a:rPr>
              <a:t>, </a:t>
            </a:r>
            <a:r>
              <a:rPr lang="en-US" b="1" dirty="0">
                <a:solidFill>
                  <a:schemeClr val="accent3">
                    <a:lumMod val="25000"/>
                  </a:schemeClr>
                </a:solidFill>
                <a:latin typeface="Calibri (Body)"/>
              </a:rPr>
              <a:t>LEO</a:t>
            </a:r>
            <a:r>
              <a:rPr lang="en-US" dirty="0">
                <a:solidFill>
                  <a:schemeClr val="accent3">
                    <a:lumMod val="25000"/>
                  </a:schemeClr>
                </a:solidFill>
                <a:latin typeface="Calibri (Body)"/>
              </a:rPr>
              <a:t> and </a:t>
            </a:r>
            <a:r>
              <a:rPr lang="en-US" b="1" dirty="0">
                <a:solidFill>
                  <a:schemeClr val="accent3">
                    <a:lumMod val="25000"/>
                  </a:schemeClr>
                </a:solidFill>
                <a:latin typeface="Calibri (Body)"/>
              </a:rPr>
              <a:t>ISS</a:t>
            </a:r>
            <a:r>
              <a:rPr lang="en-US" dirty="0">
                <a:solidFill>
                  <a:schemeClr val="accent3">
                    <a:lumMod val="25000"/>
                  </a:schemeClr>
                </a:solidFill>
                <a:latin typeface="Calibri (Body)"/>
              </a:rPr>
              <a:t>. However, for </a:t>
            </a:r>
            <a:r>
              <a:rPr lang="en-US" b="1" dirty="0">
                <a:solidFill>
                  <a:schemeClr val="accent3">
                    <a:lumMod val="25000"/>
                  </a:schemeClr>
                </a:solidFill>
                <a:latin typeface="Calibri (Body)"/>
              </a:rPr>
              <a:t>GTO</a:t>
            </a:r>
            <a:r>
              <a:rPr lang="en-US" dirty="0">
                <a:solidFill>
                  <a:schemeClr val="accent3">
                    <a:lumMod val="25000"/>
                  </a:schemeClr>
                </a:solidFill>
                <a:latin typeface="Calibri (Body)"/>
              </a:rPr>
              <a:t>, it's difficult to distinguish between successful and unsuccessful landings as both outcomes are present.</a:t>
            </a:r>
          </a:p>
          <a:p>
            <a:pPr marL="685800" lvl="1" indent="-228600">
              <a:lnSpc>
                <a:spcPct val="90000"/>
              </a:lnSpc>
              <a:spcBef>
                <a:spcPts val="500"/>
              </a:spcBef>
              <a:buFont typeface="Arial" panose="020B0604020202020204" pitchFamily="34" charset="0"/>
              <a:buChar char="•"/>
            </a:pPr>
            <a:r>
              <a:rPr lang="en-US" dirty="0"/>
              <a:t>Launch success rate started to increase in </a:t>
            </a:r>
            <a:r>
              <a:rPr lang="en-US" b="1" dirty="0"/>
              <a:t>2013</a:t>
            </a:r>
            <a:r>
              <a:rPr lang="en-US" dirty="0"/>
              <a:t> till </a:t>
            </a:r>
            <a:r>
              <a:rPr lang="en-US" b="1" dirty="0"/>
              <a:t>2020</a:t>
            </a:r>
            <a:r>
              <a:rPr lang="en-US" dirty="0"/>
              <a:t>.</a:t>
            </a:r>
          </a:p>
          <a:p>
            <a:pPr marL="685800" lvl="1" indent="-228600">
              <a:lnSpc>
                <a:spcPct val="90000"/>
              </a:lnSpc>
              <a:spcBef>
                <a:spcPts val="500"/>
              </a:spcBef>
              <a:buFont typeface="Arial" panose="020B0604020202020204" pitchFamily="34" charset="0"/>
              <a:buChar char="•"/>
            </a:pPr>
            <a:r>
              <a:rPr lang="en-US" b="1" dirty="0">
                <a:solidFill>
                  <a:schemeClr val="accent3">
                    <a:lumMod val="25000"/>
                  </a:schemeClr>
                </a:solidFill>
                <a:latin typeface="Calibri (Body)"/>
              </a:rPr>
              <a:t>Coastline</a:t>
            </a:r>
            <a:r>
              <a:rPr lang="en-US" dirty="0">
                <a:solidFill>
                  <a:schemeClr val="accent3">
                    <a:lumMod val="25000"/>
                  </a:schemeClr>
                </a:solidFill>
                <a:latin typeface="Calibri (Body)"/>
              </a:rPr>
              <a:t>: Excellent proximity - right by water for safe launches</a:t>
            </a:r>
          </a:p>
          <a:p>
            <a:pPr marL="685800" lvl="1" indent="-228600">
              <a:lnSpc>
                <a:spcPct val="90000"/>
              </a:lnSpc>
              <a:spcBef>
                <a:spcPts val="500"/>
              </a:spcBef>
              <a:buFont typeface="Arial" panose="020B0604020202020204" pitchFamily="34" charset="0"/>
              <a:buChar char="•"/>
            </a:pPr>
            <a:r>
              <a:rPr lang="en-US" b="1" dirty="0">
                <a:solidFill>
                  <a:schemeClr val="accent3">
                    <a:lumMod val="25000"/>
                  </a:schemeClr>
                </a:solidFill>
                <a:latin typeface="Calibri (Body)"/>
              </a:rPr>
              <a:t>KSC LC-39A </a:t>
            </a:r>
            <a:r>
              <a:rPr lang="en-US" dirty="0">
                <a:solidFill>
                  <a:schemeClr val="accent3">
                    <a:lumMod val="25000"/>
                  </a:schemeClr>
                </a:solidFill>
                <a:latin typeface="Calibri (Body)"/>
              </a:rPr>
              <a:t>had the most successful launches (41.8%) among the launch sites.</a:t>
            </a:r>
          </a:p>
          <a:p>
            <a:pPr marL="685800" lvl="1" indent="-228600">
              <a:lnSpc>
                <a:spcPct val="90000"/>
              </a:lnSpc>
              <a:spcBef>
                <a:spcPts val="500"/>
              </a:spcBef>
              <a:buFont typeface="Arial" panose="020B0604020202020204" pitchFamily="34" charset="0"/>
              <a:buChar char="•"/>
            </a:pPr>
            <a:r>
              <a:rPr lang="en-US" dirty="0">
                <a:solidFill>
                  <a:schemeClr val="accent3">
                    <a:lumMod val="25000"/>
                  </a:schemeClr>
                </a:solidFill>
                <a:latin typeface="Calibri (Body)"/>
              </a:rPr>
              <a:t>The</a:t>
            </a:r>
            <a:r>
              <a:rPr lang="en-US" b="1" dirty="0">
                <a:solidFill>
                  <a:schemeClr val="accent3">
                    <a:lumMod val="25000"/>
                  </a:schemeClr>
                </a:solidFill>
                <a:latin typeface="Calibri (Body)"/>
              </a:rPr>
              <a:t> Decision Tree</a:t>
            </a:r>
            <a:r>
              <a:rPr lang="en-US" dirty="0">
                <a:solidFill>
                  <a:schemeClr val="accent3">
                    <a:lumMod val="25000"/>
                  </a:schemeClr>
                </a:solidFill>
                <a:latin typeface="Calibri (Body)"/>
              </a:rPr>
              <a:t> is the model that has the </a:t>
            </a:r>
            <a:r>
              <a:rPr lang="en-US" b="1" dirty="0">
                <a:solidFill>
                  <a:schemeClr val="accent3">
                    <a:lumMod val="25000"/>
                  </a:schemeClr>
                </a:solidFill>
                <a:latin typeface="Calibri (Body)"/>
              </a:rPr>
              <a:t>highest classification accuracy (88.9%).</a:t>
            </a:r>
            <a:endParaRPr lang="en-US" dirty="0">
              <a:solidFill>
                <a:schemeClr val="accent3">
                  <a:lumMod val="25000"/>
                </a:schemeClr>
              </a:solidFill>
              <a:latin typeface="Calibri (Body)"/>
            </a:endParaRPr>
          </a:p>
          <a:p>
            <a:pPr marL="685800" lvl="1" indent="-228600">
              <a:lnSpc>
                <a:spcPct val="90000"/>
              </a:lnSpc>
              <a:spcBef>
                <a:spcPts val="500"/>
              </a:spcBef>
              <a:buFont typeface="Arial" panose="020B0604020202020204" pitchFamily="34" charset="0"/>
              <a:buChar char="•"/>
            </a:pPr>
            <a:endParaRPr lang="en-US"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94636" y="1303867"/>
            <a:ext cx="11377061" cy="5486400"/>
          </a:xfrm>
          <a:prstGeom prst="rect">
            <a:avLst/>
          </a:prstGeom>
        </p:spPr>
        <p:txBody>
          <a:bodyPr>
            <a:normAutofit fontScale="55000" lnSpcReduction="20000"/>
          </a:bodyPr>
          <a:lstStyle/>
          <a:p>
            <a:pPr marL="0" indent="0">
              <a:lnSpc>
                <a:spcPct val="110000"/>
              </a:lnSpc>
              <a:buNone/>
            </a:pPr>
            <a:r>
              <a:rPr lang="en-US" sz="2200" b="1" dirty="0"/>
              <a:t>SQL Queries:</a:t>
            </a:r>
          </a:p>
          <a:p>
            <a:pPr marL="0" indent="0">
              <a:lnSpc>
                <a:spcPct val="110000"/>
              </a:lnSpc>
              <a:buNone/>
            </a:pPr>
            <a:r>
              <a:rPr lang="en-US" sz="2200" b="1" dirty="0"/>
              <a:t>Task 1</a:t>
            </a:r>
            <a:r>
              <a:rPr lang="en-US" sz="2200" dirty="0"/>
              <a:t>: Display the names of the unique launch sites in the space mission</a:t>
            </a:r>
          </a:p>
          <a:p>
            <a:pPr lvl="1">
              <a:lnSpc>
                <a:spcPct val="110000"/>
              </a:lnSpc>
            </a:pPr>
            <a:r>
              <a:rPr lang="en-US" sz="1800" dirty="0"/>
              <a:t>%</a:t>
            </a:r>
            <a:r>
              <a:rPr lang="en-US" sz="1800" dirty="0" err="1"/>
              <a:t>sql</a:t>
            </a:r>
            <a:r>
              <a:rPr lang="en-US" sz="1800" dirty="0"/>
              <a:t> select distinct(</a:t>
            </a:r>
            <a:r>
              <a:rPr lang="en-US" sz="1800" dirty="0" err="1"/>
              <a:t>launch_Site</a:t>
            </a:r>
            <a:r>
              <a:rPr lang="en-US" sz="1800" dirty="0"/>
              <a:t>) from SPACEXTABLE</a:t>
            </a:r>
          </a:p>
          <a:p>
            <a:pPr marL="0" indent="0">
              <a:lnSpc>
                <a:spcPct val="110000"/>
              </a:lnSpc>
              <a:buNone/>
            </a:pPr>
            <a:r>
              <a:rPr lang="en-US" sz="2200" b="1" dirty="0"/>
              <a:t>Task 2</a:t>
            </a:r>
            <a:r>
              <a:rPr lang="en-US" sz="2200" dirty="0"/>
              <a:t>: Display 5 records where launch sites begin with the string 'CCA'</a:t>
            </a:r>
          </a:p>
          <a:p>
            <a:pPr lvl="1">
              <a:lnSpc>
                <a:spcPct val="110000"/>
              </a:lnSpc>
            </a:pPr>
            <a:r>
              <a:rPr lang="en-US" sz="1800" dirty="0"/>
              <a:t>%</a:t>
            </a:r>
            <a:r>
              <a:rPr lang="en-US" sz="1800" dirty="0" err="1"/>
              <a:t>sql</a:t>
            </a:r>
            <a:r>
              <a:rPr lang="en-US" sz="1800" dirty="0"/>
              <a:t> select * from SPACEXTABLE where </a:t>
            </a:r>
            <a:r>
              <a:rPr lang="en-US" sz="1800" dirty="0" err="1"/>
              <a:t>Launch_Site</a:t>
            </a:r>
            <a:r>
              <a:rPr lang="en-US" sz="1800" dirty="0"/>
              <a:t> like 'CCA%' limit 5</a:t>
            </a:r>
          </a:p>
          <a:p>
            <a:pPr marL="0" indent="0">
              <a:lnSpc>
                <a:spcPct val="110000"/>
              </a:lnSpc>
              <a:buNone/>
            </a:pPr>
            <a:r>
              <a:rPr lang="en-US" sz="2200" b="1" dirty="0"/>
              <a:t>Task 3</a:t>
            </a:r>
            <a:r>
              <a:rPr lang="en-US" sz="2200" dirty="0"/>
              <a:t>: Display the total payload mass carried by boosters launched by NASA (CRS)</a:t>
            </a:r>
          </a:p>
          <a:p>
            <a:pPr lvl="1">
              <a:lnSpc>
                <a:spcPct val="110000"/>
              </a:lnSpc>
            </a:pPr>
            <a:r>
              <a:rPr lang="en-US" sz="1800" dirty="0"/>
              <a:t>%</a:t>
            </a:r>
            <a:r>
              <a:rPr lang="en-US" sz="1800" dirty="0" err="1"/>
              <a:t>sql</a:t>
            </a:r>
            <a:r>
              <a:rPr lang="en-US" sz="1800" dirty="0"/>
              <a:t> select sum(PAYLOAD_MASS__KG_) from SPACEXTABLE where customer = 'NASA (CRS)’</a:t>
            </a:r>
          </a:p>
          <a:p>
            <a:pPr marL="0" indent="0">
              <a:lnSpc>
                <a:spcPct val="110000"/>
              </a:lnSpc>
              <a:buNone/>
            </a:pPr>
            <a:r>
              <a:rPr lang="en-US" sz="2200" b="1" dirty="0"/>
              <a:t>Task 4</a:t>
            </a:r>
            <a:r>
              <a:rPr lang="en-US" sz="2200" dirty="0"/>
              <a:t>: Display average payload mass carried by booster version F9 v1.1</a:t>
            </a:r>
          </a:p>
          <a:p>
            <a:pPr lvl="1">
              <a:lnSpc>
                <a:spcPct val="110000"/>
              </a:lnSpc>
            </a:pPr>
            <a:r>
              <a:rPr lang="en-US" sz="1800" dirty="0"/>
              <a:t>%</a:t>
            </a:r>
            <a:r>
              <a:rPr lang="en-US" sz="1800" dirty="0" err="1"/>
              <a:t>sql</a:t>
            </a:r>
            <a:r>
              <a:rPr lang="en-US" sz="1800" dirty="0"/>
              <a:t> select avg(PAYLOAD_MASS__KG_) from SPACEXTABLE where </a:t>
            </a:r>
            <a:r>
              <a:rPr lang="en-US" sz="1800" dirty="0" err="1"/>
              <a:t>Booster_Version</a:t>
            </a:r>
            <a:r>
              <a:rPr lang="en-US" sz="1800" dirty="0"/>
              <a:t>='F9 v1.1’</a:t>
            </a:r>
          </a:p>
          <a:p>
            <a:pPr marL="0" indent="0">
              <a:lnSpc>
                <a:spcPct val="110000"/>
              </a:lnSpc>
              <a:buNone/>
            </a:pPr>
            <a:r>
              <a:rPr lang="en-US" sz="2200" b="1" dirty="0"/>
              <a:t>Task 5</a:t>
            </a:r>
            <a:r>
              <a:rPr lang="en-US" sz="2200" dirty="0"/>
              <a:t>: List the date when the first </a:t>
            </a:r>
            <a:r>
              <a:rPr lang="en-US" sz="2200" dirty="0" err="1"/>
              <a:t>succesful</a:t>
            </a:r>
            <a:r>
              <a:rPr lang="en-US" sz="2200" dirty="0"/>
              <a:t> landing outcome in ground pad was </a:t>
            </a:r>
            <a:r>
              <a:rPr lang="en-US" sz="2200" dirty="0" err="1"/>
              <a:t>acheived</a:t>
            </a:r>
            <a:r>
              <a:rPr lang="en-US" sz="2200" dirty="0"/>
              <a:t>.</a:t>
            </a:r>
          </a:p>
          <a:p>
            <a:pPr lvl="1">
              <a:lnSpc>
                <a:spcPct val="110000"/>
              </a:lnSpc>
            </a:pPr>
            <a:r>
              <a:rPr lang="en-US" sz="1800" dirty="0"/>
              <a:t>%</a:t>
            </a:r>
            <a:r>
              <a:rPr lang="en-US" sz="1800" dirty="0" err="1"/>
              <a:t>sql</a:t>
            </a:r>
            <a:r>
              <a:rPr lang="en-US" sz="1800" dirty="0"/>
              <a:t> select min(date) from SPACEXTABLE where </a:t>
            </a:r>
            <a:r>
              <a:rPr lang="en-US" sz="1800" dirty="0" err="1"/>
              <a:t>landing_outcome</a:t>
            </a:r>
            <a:r>
              <a:rPr lang="en-US" sz="1800" dirty="0"/>
              <a:t>='Success (ground pad)’</a:t>
            </a:r>
          </a:p>
          <a:p>
            <a:pPr marL="0" indent="0">
              <a:lnSpc>
                <a:spcPct val="110000"/>
              </a:lnSpc>
              <a:buNone/>
            </a:pPr>
            <a:r>
              <a:rPr lang="en-US" sz="2200" b="1" dirty="0"/>
              <a:t>Task 6</a:t>
            </a:r>
            <a:r>
              <a:rPr lang="en-US" sz="2200" dirty="0"/>
              <a:t>: List the names of the boosters which have success in drone ship and have payload mass greater than 4000 but less than 6000</a:t>
            </a:r>
          </a:p>
          <a:p>
            <a:pPr lvl="1">
              <a:lnSpc>
                <a:spcPct val="110000"/>
              </a:lnSpc>
            </a:pPr>
            <a:r>
              <a:rPr lang="en-US" sz="1800" dirty="0"/>
              <a:t>%</a:t>
            </a:r>
            <a:r>
              <a:rPr lang="en-US" sz="1800" dirty="0" err="1"/>
              <a:t>sql</a:t>
            </a:r>
            <a:r>
              <a:rPr lang="en-US" sz="1800" dirty="0"/>
              <a:t> select * from SPACEXTABLE where </a:t>
            </a:r>
            <a:r>
              <a:rPr lang="en-US" sz="1800" dirty="0" err="1"/>
              <a:t>landing_outcome</a:t>
            </a:r>
            <a:r>
              <a:rPr lang="en-US" sz="1800" dirty="0"/>
              <a:t>='Success (drone ship)' and PAYLOAD_MASS__KG_ &gt; 4000 and PAYLOAD_MASS__KG_ &lt; 6000</a:t>
            </a:r>
          </a:p>
          <a:p>
            <a:pPr marL="0" indent="0">
              <a:lnSpc>
                <a:spcPct val="110000"/>
              </a:lnSpc>
              <a:buNone/>
            </a:pPr>
            <a:r>
              <a:rPr lang="en-US" sz="2200" b="1" dirty="0"/>
              <a:t>Task 7: </a:t>
            </a:r>
            <a:r>
              <a:rPr lang="en-US" sz="2200" dirty="0"/>
              <a:t>List the total number of successful and failure mission outcomes</a:t>
            </a:r>
          </a:p>
          <a:p>
            <a:pPr lvl="1">
              <a:lnSpc>
                <a:spcPct val="110000"/>
              </a:lnSpc>
            </a:pPr>
            <a:r>
              <a:rPr lang="en-US" sz="1800" dirty="0"/>
              <a:t>%</a:t>
            </a:r>
            <a:r>
              <a:rPr lang="en-US" sz="1800" dirty="0" err="1"/>
              <a:t>sql</a:t>
            </a:r>
            <a:r>
              <a:rPr lang="en-US" sz="1800" dirty="0"/>
              <a:t> select </a:t>
            </a:r>
            <a:r>
              <a:rPr lang="en-US" sz="1800" dirty="0" err="1"/>
              <a:t>mission_outcome</a:t>
            </a:r>
            <a:r>
              <a:rPr lang="en-US" sz="1800" dirty="0"/>
              <a:t>, count(*) as 'count' from SPACEXTABLE group by </a:t>
            </a:r>
            <a:r>
              <a:rPr lang="en-US" sz="1800" dirty="0" err="1"/>
              <a:t>mission_outcome</a:t>
            </a:r>
            <a:endParaRPr lang="en-US" sz="1800" dirty="0"/>
          </a:p>
          <a:p>
            <a:pPr marL="0" indent="0">
              <a:lnSpc>
                <a:spcPct val="110000"/>
              </a:lnSpc>
              <a:buNone/>
            </a:pPr>
            <a:r>
              <a:rPr lang="en-US" sz="2200" b="1" dirty="0"/>
              <a:t>Task 8</a:t>
            </a:r>
            <a:r>
              <a:rPr lang="en-US" sz="2200" dirty="0"/>
              <a:t>: List all the </a:t>
            </a:r>
            <a:r>
              <a:rPr lang="en-US" sz="2200" dirty="0" err="1"/>
              <a:t>booster_versions</a:t>
            </a:r>
            <a:r>
              <a:rPr lang="en-US" sz="2200" dirty="0"/>
              <a:t> that have carried the maximum payload mass, using a subquery with a suitable aggregate function.</a:t>
            </a:r>
          </a:p>
          <a:p>
            <a:pPr lvl="1">
              <a:lnSpc>
                <a:spcPct val="110000"/>
              </a:lnSpc>
            </a:pPr>
            <a:r>
              <a:rPr lang="en-US" sz="1800" dirty="0"/>
              <a:t>%</a:t>
            </a:r>
            <a:r>
              <a:rPr lang="en-US" sz="1800" dirty="0" err="1"/>
              <a:t>sql</a:t>
            </a:r>
            <a:r>
              <a:rPr lang="en-US" sz="1800" dirty="0"/>
              <a:t> select * from SPACEXTABLE where PAYLOAD_MASS__KG_ in (select max(PAYLOAD_MASS__KG_) from SPACEXTABLE)</a:t>
            </a:r>
          </a:p>
          <a:p>
            <a:pPr marL="0" indent="0">
              <a:lnSpc>
                <a:spcPct val="110000"/>
              </a:lnSpc>
              <a:buNone/>
            </a:pPr>
            <a:r>
              <a:rPr lang="en-US" sz="2200" b="1" dirty="0"/>
              <a:t>Task 9</a:t>
            </a:r>
            <a:r>
              <a:rPr lang="en-US" sz="2200" dirty="0"/>
              <a:t>: List the records which will display the month names, failure </a:t>
            </a:r>
            <a:r>
              <a:rPr lang="en-US" sz="2200" dirty="0" err="1"/>
              <a:t>landing_outcomes</a:t>
            </a:r>
            <a:r>
              <a:rPr lang="en-US" sz="2200" dirty="0"/>
              <a:t> in drone ship ,booster versions, </a:t>
            </a:r>
            <a:r>
              <a:rPr lang="en-US" sz="2200" dirty="0" err="1"/>
              <a:t>launch_site</a:t>
            </a:r>
            <a:r>
              <a:rPr lang="en-US" sz="2200" dirty="0"/>
              <a:t> for the months in year 2015</a:t>
            </a:r>
          </a:p>
          <a:p>
            <a:pPr lvl="1">
              <a:lnSpc>
                <a:spcPct val="110000"/>
              </a:lnSpc>
            </a:pPr>
            <a:r>
              <a:rPr lang="en-US" sz="1800" dirty="0"/>
              <a:t>%</a:t>
            </a:r>
            <a:r>
              <a:rPr lang="en-US" sz="1800" dirty="0" err="1"/>
              <a:t>sql</a:t>
            </a:r>
            <a:r>
              <a:rPr lang="en-US" sz="1800" dirty="0"/>
              <a:t> select </a:t>
            </a:r>
            <a:r>
              <a:rPr lang="en-US" sz="1800" dirty="0" err="1"/>
              <a:t>substr</a:t>
            </a:r>
            <a:r>
              <a:rPr lang="en-US" sz="1800" dirty="0"/>
              <a:t>(Date, 6, 2), </a:t>
            </a:r>
            <a:r>
              <a:rPr lang="en-US" sz="1800" dirty="0" err="1"/>
              <a:t>landing_outcome</a:t>
            </a:r>
            <a:r>
              <a:rPr lang="en-US" sz="1800" dirty="0"/>
              <a:t>, </a:t>
            </a:r>
            <a:r>
              <a:rPr lang="en-US" sz="1800" dirty="0" err="1"/>
              <a:t>booster_version</a:t>
            </a:r>
            <a:r>
              <a:rPr lang="en-US" sz="1800" dirty="0"/>
              <a:t>, </a:t>
            </a:r>
            <a:r>
              <a:rPr lang="en-US" sz="1800" dirty="0" err="1"/>
              <a:t>launch_site</a:t>
            </a:r>
            <a:r>
              <a:rPr lang="en-US" sz="1800" dirty="0"/>
              <a:t> from SPACEXTABLE where </a:t>
            </a:r>
            <a:r>
              <a:rPr lang="en-US" sz="1800" dirty="0" err="1"/>
              <a:t>landing_outcome</a:t>
            </a:r>
            <a:r>
              <a:rPr lang="en-US" sz="1800" dirty="0"/>
              <a:t> = 'Failure (drone ship)' and </a:t>
            </a:r>
            <a:r>
              <a:rPr lang="en-US" sz="1800" dirty="0" err="1"/>
              <a:t>substr</a:t>
            </a:r>
            <a:r>
              <a:rPr lang="en-US" sz="1800" dirty="0"/>
              <a:t>(Date, 0, 5)='2015’</a:t>
            </a:r>
          </a:p>
          <a:p>
            <a:pPr marL="0" indent="0">
              <a:lnSpc>
                <a:spcPct val="110000"/>
              </a:lnSpc>
              <a:buNone/>
            </a:pPr>
            <a:r>
              <a:rPr lang="en-US" sz="2200" b="1" dirty="0"/>
              <a:t>Task 10</a:t>
            </a:r>
            <a:r>
              <a:rPr lang="en-US" sz="2200" dirty="0"/>
              <a:t>: Rank the count of landing outcomes (such as Failure (drone ship) or Success (ground pad)) between the date 2010-06-04 and 2017-03-20, in descending order.</a:t>
            </a:r>
          </a:p>
          <a:p>
            <a:pPr lvl="1">
              <a:lnSpc>
                <a:spcPct val="110000"/>
              </a:lnSpc>
            </a:pPr>
            <a:r>
              <a:rPr lang="en-US" sz="1800" dirty="0"/>
              <a:t>%</a:t>
            </a:r>
            <a:r>
              <a:rPr lang="en-US" sz="1800" dirty="0" err="1"/>
              <a:t>sql</a:t>
            </a:r>
            <a:r>
              <a:rPr lang="en-US" sz="1800" dirty="0"/>
              <a:t> select </a:t>
            </a:r>
            <a:r>
              <a:rPr lang="en-US" sz="1800" dirty="0" err="1"/>
              <a:t>landing_outcome</a:t>
            </a:r>
            <a:r>
              <a:rPr lang="en-US" sz="1800" dirty="0"/>
              <a:t>, count(</a:t>
            </a:r>
            <a:r>
              <a:rPr lang="en-US" sz="1800" dirty="0" err="1"/>
              <a:t>landing_outcome</a:t>
            </a:r>
            <a:r>
              <a:rPr lang="en-US" sz="1800" dirty="0"/>
              <a:t>) as '</a:t>
            </a:r>
            <a:r>
              <a:rPr lang="en-US" sz="1800" dirty="0" err="1"/>
              <a:t>landing_outcomes</a:t>
            </a:r>
            <a:r>
              <a:rPr lang="en-US" sz="1800" dirty="0"/>
              <a:t>' from SPACEXTABLE where date between '2010-06-04' and '2017-03-20' group by </a:t>
            </a:r>
            <a:r>
              <a:rPr lang="en-US" sz="1800" dirty="0" err="1"/>
              <a:t>landing_outcome</a:t>
            </a:r>
            <a:r>
              <a:rPr lang="en-US" sz="1800" dirty="0"/>
              <a:t> order by 2 desc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914"/>
            <a:ext cx="10104817" cy="541277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Body)"/>
              </a:rPr>
              <a:t>Executive Summary</a:t>
            </a:r>
          </a:p>
          <a:p>
            <a:pPr>
              <a:lnSpc>
                <a:spcPct val="120000"/>
              </a:lnSpc>
              <a:spcBef>
                <a:spcPts val="1400"/>
              </a:spcBef>
            </a:pPr>
            <a:r>
              <a:rPr lang="en-US" sz="8800" dirty="0">
                <a:solidFill>
                  <a:schemeClr val="accent3">
                    <a:lumMod val="25000"/>
                  </a:schemeClr>
                </a:solidFill>
                <a:latin typeface="Calibri (Body)"/>
              </a:rPr>
              <a:t>Data collection methodology:</a:t>
            </a:r>
          </a:p>
          <a:p>
            <a:pPr lvl="1">
              <a:lnSpc>
                <a:spcPct val="120000"/>
              </a:lnSpc>
              <a:spcBef>
                <a:spcPts val="1400"/>
              </a:spcBef>
            </a:pPr>
            <a:r>
              <a:rPr lang="en-US" sz="8000" dirty="0">
                <a:solidFill>
                  <a:schemeClr val="bg2">
                    <a:lumMod val="50000"/>
                  </a:schemeClr>
                </a:solidFill>
                <a:latin typeface="Calibri (Body)"/>
              </a:rPr>
              <a:t>SpaceX Launch API, and Web scraping Wikipedia for additional metadata.</a:t>
            </a:r>
          </a:p>
          <a:p>
            <a:pPr>
              <a:lnSpc>
                <a:spcPct val="120000"/>
              </a:lnSpc>
              <a:spcBef>
                <a:spcPts val="1400"/>
              </a:spcBef>
            </a:pPr>
            <a:r>
              <a:rPr lang="en-US" sz="8800" dirty="0">
                <a:solidFill>
                  <a:schemeClr val="accent3">
                    <a:lumMod val="25000"/>
                  </a:schemeClr>
                </a:solidFill>
                <a:latin typeface="Calibri (Body)"/>
              </a:rPr>
              <a:t>Perform data wrangling</a:t>
            </a:r>
          </a:p>
          <a:p>
            <a:pPr lvl="1">
              <a:lnSpc>
                <a:spcPct val="120000"/>
              </a:lnSpc>
              <a:spcBef>
                <a:spcPts val="1400"/>
              </a:spcBef>
            </a:pPr>
            <a:r>
              <a:rPr lang="en-US" sz="8000" dirty="0">
                <a:solidFill>
                  <a:schemeClr val="bg2">
                    <a:lumMod val="50000"/>
                  </a:schemeClr>
                </a:solidFill>
                <a:latin typeface="Calibri (Body)"/>
              </a:rPr>
              <a:t>Handling missing values and column renaming.</a:t>
            </a:r>
          </a:p>
          <a:p>
            <a:pPr lvl="1">
              <a:lnSpc>
                <a:spcPct val="120000"/>
              </a:lnSpc>
              <a:spcBef>
                <a:spcPts val="1400"/>
              </a:spcBef>
            </a:pPr>
            <a:r>
              <a:rPr lang="en-US" sz="8000" dirty="0">
                <a:solidFill>
                  <a:schemeClr val="bg2">
                    <a:lumMod val="50000"/>
                  </a:schemeClr>
                </a:solidFill>
                <a:latin typeface="Calibri (Body)"/>
              </a:rPr>
              <a:t>Merging multiple datasets into one </a:t>
            </a:r>
            <a:r>
              <a:rPr lang="en-US" sz="8000" dirty="0" err="1">
                <a:solidFill>
                  <a:schemeClr val="bg2">
                    <a:lumMod val="50000"/>
                  </a:schemeClr>
                </a:solidFill>
                <a:latin typeface="Calibri (Body)"/>
              </a:rPr>
              <a:t>DataFrame</a:t>
            </a:r>
            <a:r>
              <a:rPr lang="en-US" sz="8000" dirty="0">
                <a:solidFill>
                  <a:schemeClr val="bg2">
                    <a:lumMod val="50000"/>
                  </a:schemeClr>
                </a:solidFill>
                <a:latin typeface="Calibri (Body)"/>
              </a:rPr>
              <a:t>.</a:t>
            </a:r>
          </a:p>
          <a:p>
            <a:pPr lvl="1">
              <a:lnSpc>
                <a:spcPct val="120000"/>
              </a:lnSpc>
              <a:spcBef>
                <a:spcPts val="1400"/>
              </a:spcBef>
            </a:pPr>
            <a:r>
              <a:rPr lang="en-US" sz="8000" dirty="0">
                <a:solidFill>
                  <a:schemeClr val="bg2">
                    <a:lumMod val="50000"/>
                  </a:schemeClr>
                </a:solidFill>
                <a:latin typeface="Calibri (Body)"/>
              </a:rPr>
              <a:t>Feature engineering, such as orbit type, booster version, and outcome mapping.</a:t>
            </a:r>
          </a:p>
          <a:p>
            <a:pPr>
              <a:lnSpc>
                <a:spcPct val="120000"/>
              </a:lnSpc>
              <a:spcBef>
                <a:spcPts val="1400"/>
              </a:spcBef>
            </a:pPr>
            <a:r>
              <a:rPr lang="en-US" sz="8800" dirty="0">
                <a:solidFill>
                  <a:schemeClr val="accent3">
                    <a:lumMod val="25000"/>
                  </a:schemeClr>
                </a:solidFill>
                <a:latin typeface="Calibri (Body)"/>
              </a:rPr>
              <a:t>Perform exploratory data analysis (EDA) using visualization and SQL</a:t>
            </a:r>
          </a:p>
          <a:p>
            <a:pPr>
              <a:lnSpc>
                <a:spcPct val="120000"/>
              </a:lnSpc>
              <a:spcBef>
                <a:spcPts val="1400"/>
              </a:spcBef>
            </a:pPr>
            <a:r>
              <a:rPr lang="en-US" sz="8800" dirty="0">
                <a:solidFill>
                  <a:schemeClr val="accent3">
                    <a:lumMod val="25000"/>
                  </a:schemeClr>
                </a:solidFill>
                <a:latin typeface="Calibri (Body)"/>
              </a:rPr>
              <a:t>Perform interactive visual analytics using Folium and </a:t>
            </a:r>
            <a:r>
              <a:rPr lang="en-US" sz="8800" dirty="0" err="1">
                <a:solidFill>
                  <a:schemeClr val="accent3">
                    <a:lumMod val="25000"/>
                  </a:schemeClr>
                </a:solidFill>
                <a:latin typeface="Calibri (Body)"/>
              </a:rPr>
              <a:t>Plotly</a:t>
            </a:r>
            <a:r>
              <a:rPr lang="en-US" sz="8800" dirty="0">
                <a:solidFill>
                  <a:schemeClr val="accent3">
                    <a:lumMod val="25000"/>
                  </a:schemeClr>
                </a:solidFill>
                <a:latin typeface="Calibri (Body)"/>
              </a:rPr>
              <a:t> Dash</a:t>
            </a:r>
          </a:p>
          <a:p>
            <a:pPr>
              <a:lnSpc>
                <a:spcPct val="120000"/>
              </a:lnSpc>
              <a:spcBef>
                <a:spcPts val="1400"/>
              </a:spcBef>
            </a:pPr>
            <a:r>
              <a:rPr lang="en-US" sz="8800" dirty="0">
                <a:solidFill>
                  <a:schemeClr val="accent3">
                    <a:lumMod val="25000"/>
                  </a:schemeClr>
                </a:solidFill>
                <a:latin typeface="Calibri (Body)"/>
              </a:rPr>
              <a:t>Perform predictive analysis using classification models</a:t>
            </a:r>
          </a:p>
          <a:p>
            <a:pPr lvl="1">
              <a:lnSpc>
                <a:spcPct val="120000"/>
              </a:lnSpc>
              <a:spcBef>
                <a:spcPts val="1400"/>
              </a:spcBef>
            </a:pPr>
            <a:r>
              <a:rPr lang="en-US" sz="8000" dirty="0">
                <a:solidFill>
                  <a:schemeClr val="bg2">
                    <a:lumMod val="50000"/>
                  </a:schemeClr>
                </a:solidFill>
                <a:latin typeface="Calibri (Body)"/>
              </a:rPr>
              <a:t>How to build, tune, and evaluate classification models</a:t>
            </a:r>
            <a:endParaRPr lang="en-US" sz="2200" dirty="0">
              <a:solidFill>
                <a:schemeClr val="accent3">
                  <a:lumMod val="25000"/>
                </a:schemeClr>
              </a:solidFill>
              <a:latin typeface="Calibri (Body)"/>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1921"/>
            <a:ext cx="10515600" cy="5342423"/>
          </a:xfrm>
          <a:prstGeom prst="rect">
            <a:avLst/>
          </a:prstGeom>
        </p:spPr>
        <p:txBody>
          <a:bodyPr/>
          <a:lstStyle/>
          <a:p>
            <a:pPr>
              <a:lnSpc>
                <a:spcPct val="100000"/>
              </a:lnSpc>
              <a:spcBef>
                <a:spcPts val="1400"/>
              </a:spcBef>
            </a:pPr>
            <a:r>
              <a:rPr lang="en-US" sz="2200" dirty="0">
                <a:solidFill>
                  <a:schemeClr val="accent3">
                    <a:lumMod val="25000"/>
                  </a:schemeClr>
                </a:solidFill>
                <a:latin typeface="Calibri (Body)"/>
              </a:rPr>
              <a:t>Describe how data sets were collected. </a:t>
            </a:r>
          </a:p>
          <a:p>
            <a:pPr lvl="1">
              <a:lnSpc>
                <a:spcPct val="120000"/>
              </a:lnSpc>
              <a:spcBef>
                <a:spcPts val="1400"/>
              </a:spcBef>
            </a:pPr>
            <a:r>
              <a:rPr lang="en-US" sz="2000" dirty="0">
                <a:solidFill>
                  <a:schemeClr val="bg2">
                    <a:lumMod val="50000"/>
                  </a:schemeClr>
                </a:solidFill>
                <a:latin typeface="Calibri (Body)"/>
              </a:rPr>
              <a:t>Data collection was done through SpaceX Launch API</a:t>
            </a:r>
          </a:p>
          <a:p>
            <a:pPr lvl="1">
              <a:lnSpc>
                <a:spcPct val="120000"/>
              </a:lnSpc>
              <a:spcBef>
                <a:spcPts val="1400"/>
              </a:spcBef>
            </a:pPr>
            <a:r>
              <a:rPr lang="en-US" sz="2000" dirty="0">
                <a:solidFill>
                  <a:schemeClr val="bg2">
                    <a:lumMod val="50000"/>
                  </a:schemeClr>
                </a:solidFill>
                <a:latin typeface="Calibri (Body)"/>
              </a:rPr>
              <a:t>External CSVs for booster info and payload data.</a:t>
            </a:r>
          </a:p>
          <a:p>
            <a:pPr lvl="1">
              <a:lnSpc>
                <a:spcPct val="120000"/>
              </a:lnSpc>
              <a:spcBef>
                <a:spcPts val="1400"/>
              </a:spcBef>
            </a:pPr>
            <a:r>
              <a:rPr lang="en-US" sz="2000" dirty="0">
                <a:solidFill>
                  <a:schemeClr val="bg2">
                    <a:lumMod val="50000"/>
                  </a:schemeClr>
                </a:solidFill>
                <a:latin typeface="Calibri (Body)"/>
              </a:rPr>
              <a:t>Data stored and preprocessed using Pandas.</a:t>
            </a:r>
            <a:endParaRPr lang="en-US" sz="2000" dirty="0">
              <a:solidFill>
                <a:schemeClr val="accent3">
                  <a:lumMod val="25000"/>
                </a:schemeClr>
              </a:solidFill>
              <a:latin typeface="Calibri (Body)"/>
            </a:endParaRPr>
          </a:p>
          <a:p>
            <a:pPr>
              <a:lnSpc>
                <a:spcPct val="100000"/>
              </a:lnSpc>
              <a:spcBef>
                <a:spcPts val="1400"/>
              </a:spcBef>
            </a:pPr>
            <a:r>
              <a:rPr lang="en-US" sz="2200" dirty="0">
                <a:solidFill>
                  <a:schemeClr val="accent3">
                    <a:lumMod val="25000"/>
                  </a:schemeClr>
                </a:solidFill>
                <a:latin typeface="Calibri (Body)"/>
              </a:rPr>
              <a:t>You need to present your data collection process use key phrases and flowcharts</a:t>
            </a:r>
          </a:p>
          <a:p>
            <a:pPr marL="0" indent="0">
              <a:buNone/>
            </a:pPr>
            <a:endParaRPr lang="en-US" dirty="0">
              <a:latin typeface="Calibri (Body)"/>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BF3FC1E8-4E8B-0BF8-820C-1DE629DAE37A}"/>
              </a:ext>
            </a:extLst>
          </p:cNvPr>
          <p:cNvGraphicFramePr/>
          <p:nvPr>
            <p:extLst>
              <p:ext uri="{D42A27DB-BD31-4B8C-83A1-F6EECF244321}">
                <p14:modId xmlns:p14="http://schemas.microsoft.com/office/powerpoint/2010/main" val="2896443681"/>
              </p:ext>
            </p:extLst>
          </p:nvPr>
        </p:nvGraphicFramePr>
        <p:xfrm>
          <a:off x="2032000" y="4156364"/>
          <a:ext cx="8229600" cy="2487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Text Placeholder 2">
            <a:extLst>
              <a:ext uri="{FF2B5EF4-FFF2-40B4-BE49-F238E27FC236}">
                <a16:creationId xmlns:a16="http://schemas.microsoft.com/office/drawing/2014/main" id="{36ABB986-31A9-C8EC-356A-54ED231FFBE2}"/>
              </a:ext>
            </a:extLst>
          </p:cNvPr>
          <p:cNvGraphicFramePr/>
          <p:nvPr>
            <p:extLst>
              <p:ext uri="{D42A27DB-BD31-4B8C-83A1-F6EECF244321}">
                <p14:modId xmlns:p14="http://schemas.microsoft.com/office/powerpoint/2010/main" val="3373760023"/>
              </p:ext>
            </p:extLst>
          </p:nvPr>
        </p:nvGraphicFramePr>
        <p:xfrm>
          <a:off x="6483904" y="1498060"/>
          <a:ext cx="5563612" cy="4527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F0D6D215-A916-60CD-A4E2-EB2D5DC6ABC3}"/>
              </a:ext>
            </a:extLst>
          </p:cNvPr>
          <p:cNvSpPr txBox="1"/>
          <p:nvPr/>
        </p:nvSpPr>
        <p:spPr>
          <a:xfrm>
            <a:off x="1" y="1301676"/>
            <a:ext cx="6483904" cy="5529719"/>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2000" dirty="0"/>
              <a:t>Request data from SpaceX API</a:t>
            </a:r>
          </a:p>
          <a:p>
            <a:pPr marL="285750" indent="-285750">
              <a:spcBef>
                <a:spcPts val="1400"/>
              </a:spcBef>
              <a:buFont typeface="Arial" panose="020B0604020202020204" pitchFamily="34" charset="0"/>
              <a:buChar char="•"/>
            </a:pPr>
            <a:r>
              <a:rPr lang="en-US" sz="2000" dirty="0"/>
              <a:t>Decode response using .</a:t>
            </a:r>
            <a:r>
              <a:rPr lang="en-US" sz="2000" dirty="0" err="1"/>
              <a:t>json</a:t>
            </a:r>
            <a:r>
              <a:rPr lang="en-US" sz="2000" dirty="0"/>
              <a:t>() and convert to </a:t>
            </a:r>
            <a:r>
              <a:rPr lang="en-US" sz="2000" dirty="0" err="1"/>
              <a:t>dataframe</a:t>
            </a:r>
            <a:r>
              <a:rPr lang="en-US" sz="2000" dirty="0"/>
              <a:t> using .</a:t>
            </a:r>
            <a:r>
              <a:rPr lang="en-US" sz="2000" dirty="0" err="1"/>
              <a:t>json_normalize</a:t>
            </a:r>
            <a:r>
              <a:rPr lang="en-US" sz="2000" dirty="0"/>
              <a:t>()</a:t>
            </a:r>
          </a:p>
          <a:p>
            <a:pPr marL="285750" indent="-285750">
              <a:spcBef>
                <a:spcPts val="1400"/>
              </a:spcBef>
              <a:buFont typeface="Arial" panose="020B0604020202020204" pitchFamily="34" charset="0"/>
              <a:buChar char="•"/>
            </a:pPr>
            <a:r>
              <a:rPr lang="en-US" sz="2000" dirty="0"/>
              <a:t>Request information about the launches from the SpaceX API using custom functions</a:t>
            </a:r>
          </a:p>
          <a:p>
            <a:pPr marL="285750" indent="-285750">
              <a:spcBef>
                <a:spcPts val="1400"/>
              </a:spcBef>
              <a:buFont typeface="Arial" panose="020B0604020202020204" pitchFamily="34" charset="0"/>
              <a:buChar char="•"/>
            </a:pPr>
            <a:r>
              <a:rPr lang="en-US" sz="2000" dirty="0"/>
              <a:t>Create dictionary from the data</a:t>
            </a:r>
          </a:p>
          <a:p>
            <a:pPr marL="285750" indent="-285750">
              <a:spcBef>
                <a:spcPts val="1400"/>
              </a:spcBef>
              <a:buFont typeface="Arial" panose="020B0604020202020204" pitchFamily="34" charset="0"/>
              <a:buChar char="•"/>
            </a:pPr>
            <a:r>
              <a:rPr lang="en-US" sz="2000" dirty="0"/>
              <a:t>Create </a:t>
            </a:r>
            <a:r>
              <a:rPr lang="en-US" sz="2000" dirty="0" err="1"/>
              <a:t>dataframe</a:t>
            </a:r>
            <a:r>
              <a:rPr lang="en-US" sz="2000" dirty="0"/>
              <a:t> from the dictionary</a:t>
            </a:r>
          </a:p>
          <a:p>
            <a:pPr marL="285750" indent="-285750">
              <a:spcBef>
                <a:spcPts val="1400"/>
              </a:spcBef>
              <a:buFont typeface="Arial" panose="020B0604020202020204" pitchFamily="34" charset="0"/>
              <a:buChar char="•"/>
            </a:pPr>
            <a:r>
              <a:rPr lang="en-US" sz="2000" dirty="0"/>
              <a:t>Filter </a:t>
            </a:r>
            <a:r>
              <a:rPr lang="en-US" sz="2000" dirty="0" err="1"/>
              <a:t>dataframe</a:t>
            </a:r>
            <a:r>
              <a:rPr lang="en-US" sz="2000" dirty="0"/>
              <a:t> to only include Falcon 9 launches</a:t>
            </a:r>
          </a:p>
          <a:p>
            <a:pPr marL="285750" indent="-285750">
              <a:spcBef>
                <a:spcPts val="1400"/>
              </a:spcBef>
              <a:buFont typeface="Arial" panose="020B0604020202020204" pitchFamily="34" charset="0"/>
              <a:buChar char="•"/>
            </a:pPr>
            <a:r>
              <a:rPr lang="en-US" sz="2000" dirty="0"/>
              <a:t>Replace missing values of </a:t>
            </a:r>
            <a:r>
              <a:rPr lang="en-US" sz="2000" dirty="0" err="1"/>
              <a:t>PayloadMass</a:t>
            </a:r>
            <a:r>
              <a:rPr lang="en-US" sz="2000" dirty="0"/>
              <a:t> using .mean()</a:t>
            </a:r>
          </a:p>
          <a:p>
            <a:pPr marL="285750" indent="-285750">
              <a:spcBef>
                <a:spcPts val="1400"/>
              </a:spcBef>
              <a:buFont typeface="Arial" panose="020B0604020202020204" pitchFamily="34" charset="0"/>
              <a:buChar char="•"/>
            </a:pPr>
            <a:r>
              <a:rPr lang="en-US" sz="2000" dirty="0"/>
              <a:t>Export data to a CSV file</a:t>
            </a:r>
          </a:p>
          <a:p>
            <a:pPr marL="285750" indent="-285750">
              <a:spcBef>
                <a:spcPts val="1400"/>
              </a:spcBef>
              <a:buFont typeface="Arial" panose="020B0604020202020204" pitchFamily="34" charset="0"/>
              <a:buChar char="•"/>
            </a:pPr>
            <a:r>
              <a:rPr lang="en-US" sz="2000" dirty="0"/>
              <a:t>GitHub URL of the completed SpaceX API calls notebook </a:t>
            </a:r>
            <a:r>
              <a:rPr lang="en-US" sz="2000" dirty="0">
                <a:hlinkClick r:id="rId8"/>
              </a:rPr>
              <a:t>https://github.com/kayaken/IBM-Data-Science-Capstone/blob/main/1.%20Data%20Collection_API.ipynb</a:t>
            </a:r>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1972" y="1301838"/>
            <a:ext cx="5929195" cy="5556161"/>
          </a:xfrm>
          <a:prstGeom prst="rect">
            <a:avLst/>
          </a:prstGeom>
        </p:spPr>
        <p:txBody>
          <a:bodyPr lIns="91440" tIns="45720" rIns="91440" bIns="45720" anchor="t">
            <a:noAutofit/>
          </a:bodyPr>
          <a:lstStyle/>
          <a:p>
            <a:pPr marL="285750" indent="-285750">
              <a:lnSpc>
                <a:spcPct val="100000"/>
              </a:lnSpc>
              <a:spcBef>
                <a:spcPts val="1400"/>
              </a:spcBef>
            </a:pPr>
            <a:r>
              <a:rPr lang="en-US" sz="2000" dirty="0"/>
              <a:t>Request the Falcon 9 launch Wikipedia page</a:t>
            </a:r>
          </a:p>
          <a:p>
            <a:pPr marL="285750" indent="-285750">
              <a:lnSpc>
                <a:spcPct val="100000"/>
              </a:lnSpc>
              <a:spcBef>
                <a:spcPts val="1400"/>
              </a:spcBef>
            </a:pPr>
            <a:r>
              <a:rPr lang="en-US" sz="2000" dirty="0"/>
              <a:t>Create </a:t>
            </a:r>
            <a:r>
              <a:rPr lang="en-US" sz="2000" dirty="0" err="1"/>
              <a:t>BeautifulSoup</a:t>
            </a:r>
            <a:r>
              <a:rPr lang="en-US" sz="2000" dirty="0"/>
              <a:t> object from HTML response</a:t>
            </a:r>
          </a:p>
          <a:p>
            <a:pPr marL="285750" indent="-285750">
              <a:lnSpc>
                <a:spcPct val="100000"/>
              </a:lnSpc>
              <a:spcBef>
                <a:spcPts val="1400"/>
              </a:spcBef>
            </a:pPr>
            <a:r>
              <a:rPr lang="en-US" sz="2000" dirty="0"/>
              <a:t>Extract all column/variable names from HTML table header</a:t>
            </a:r>
          </a:p>
          <a:p>
            <a:pPr marL="285750" indent="-285750">
              <a:lnSpc>
                <a:spcPct val="100000"/>
              </a:lnSpc>
              <a:spcBef>
                <a:spcPts val="1400"/>
              </a:spcBef>
            </a:pPr>
            <a:r>
              <a:rPr lang="en-US" sz="2000" dirty="0"/>
              <a:t>Collect data from parsing HTML tables</a:t>
            </a:r>
          </a:p>
          <a:p>
            <a:pPr marL="285750" indent="-285750">
              <a:lnSpc>
                <a:spcPct val="100000"/>
              </a:lnSpc>
              <a:spcBef>
                <a:spcPts val="1400"/>
              </a:spcBef>
            </a:pPr>
            <a:r>
              <a:rPr lang="en-US" sz="2000" dirty="0"/>
              <a:t>Create dictionary from the data</a:t>
            </a:r>
          </a:p>
          <a:p>
            <a:pPr marL="285750" indent="-285750">
              <a:lnSpc>
                <a:spcPct val="100000"/>
              </a:lnSpc>
              <a:spcBef>
                <a:spcPts val="1400"/>
              </a:spcBef>
            </a:pPr>
            <a:r>
              <a:rPr lang="en-US" sz="2000" dirty="0"/>
              <a:t>Create </a:t>
            </a:r>
            <a:r>
              <a:rPr lang="en-US" sz="2000" dirty="0" err="1"/>
              <a:t>dataframe</a:t>
            </a:r>
            <a:r>
              <a:rPr lang="en-US" sz="2000" dirty="0"/>
              <a:t> by parsing the launch HTML tables</a:t>
            </a:r>
          </a:p>
          <a:p>
            <a:pPr marL="285750" indent="-285750">
              <a:lnSpc>
                <a:spcPct val="100000"/>
              </a:lnSpc>
              <a:spcBef>
                <a:spcPts val="1400"/>
              </a:spcBef>
            </a:pPr>
            <a:r>
              <a:rPr lang="en-US" sz="2000" dirty="0"/>
              <a:t>Export data to a CSV file </a:t>
            </a:r>
          </a:p>
          <a:p>
            <a:pPr marL="285750" indent="-285750">
              <a:lnSpc>
                <a:spcPct val="100000"/>
              </a:lnSpc>
              <a:spcBef>
                <a:spcPts val="1400"/>
              </a:spcBef>
            </a:pPr>
            <a:r>
              <a:rPr lang="en-US" sz="2000" dirty="0"/>
              <a:t>GitHub URL of the completed web scraping notebook </a:t>
            </a:r>
            <a:r>
              <a:rPr lang="en-US" sz="2000" dirty="0">
                <a:hlinkClick r:id="rId3"/>
              </a:rPr>
              <a:t>https://github.com/kayaken/IBM-Data-Science-Capstone/blob/main/2.%20WebScrape.ipynb</a:t>
            </a:r>
            <a:endParaRPr lang="en-US" sz="20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Text Placeholder 2">
            <a:extLst>
              <a:ext uri="{FF2B5EF4-FFF2-40B4-BE49-F238E27FC236}">
                <a16:creationId xmlns:a16="http://schemas.microsoft.com/office/drawing/2014/main" id="{BB898A67-E8AD-F4E9-DACE-344061BAFB8C}"/>
              </a:ext>
            </a:extLst>
          </p:cNvPr>
          <p:cNvGraphicFramePr/>
          <p:nvPr>
            <p:extLst>
              <p:ext uri="{D42A27DB-BD31-4B8C-83A1-F6EECF244321}">
                <p14:modId xmlns:p14="http://schemas.microsoft.com/office/powerpoint/2010/main" val="2019808840"/>
              </p:ext>
            </p:extLst>
          </p:nvPr>
        </p:nvGraphicFramePr>
        <p:xfrm>
          <a:off x="6506465" y="1498060"/>
          <a:ext cx="5563612" cy="45275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1207</TotalTime>
  <Words>3238</Words>
  <Application>Microsoft Office PowerPoint</Application>
  <PresentationFormat>Widescreen</PresentationFormat>
  <Paragraphs>348</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(Body)</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Kaya Ken</cp:lastModifiedBy>
  <cp:revision>199</cp:revision>
  <dcterms:created xsi:type="dcterms:W3CDTF">2021-04-29T18:58:34Z</dcterms:created>
  <dcterms:modified xsi:type="dcterms:W3CDTF">2025-07-29T14:26:00Z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